
<file path=[Content_Types].xml><?xml version="1.0" encoding="utf-8"?>
<Types xmlns="http://schemas.openxmlformats.org/package/2006/content-types">
  <Default Extension="png" ContentType="image/png"/>
  <Default Extension="bmp" ContentType="image/bmp"/>
  <Default Extension="pdf" ContentType="application/pdf"/>
  <Default Extension="rels" ContentType="application/vnd.openxmlformats-package.relationships+xml"/>
  <Default Extension="jpeg" ContentType="image/jpg"/>
  <Default Extension="mov" ContentType="application/movie"/>
  <Default Extension="xml" ContentType="application/xml"/>
  <Default Extension="gif" ContentType="image/gif"/>
  <Default Extension="tif" ContentType="image/tif"/>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officeDocument" Target="ppt/presentation.xml"/><Relationship Id="rId2" Type="http://schemas.openxmlformats.org/officeDocument/2006/relationships/extended-properties" Target="docProps/app.xml"/><Relationship Id="rId1"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4CE"/>
          </a:solidFill>
        </a:fill>
      </a:tcStyle>
    </a:wholeTbl>
    <a:band2H>
      <a:tcTxStyle b="def" i="def"/>
      <a:tcStyle>
        <a:tcBdr/>
        <a:fill>
          <a:solidFill>
            <a:srgbClr val="E7EB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D0"/>
          </a:solidFill>
        </a:fill>
      </a:tcStyle>
    </a:wholeTbl>
    <a:band2H>
      <a:tcTxStyle b="def" i="def"/>
      <a:tcStyle>
        <a:tcBdr/>
        <a:fill>
          <a:solidFill>
            <a:srgbClr val="E6EA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2DBCE"/>
          </a:solidFill>
        </a:fill>
      </a:tcStyle>
    </a:wholeTbl>
    <a:band2H>
      <a:tcTxStyle b="def" i="def"/>
      <a:tcStyle>
        <a:tcBdr/>
        <a:fill>
          <a:solidFill>
            <a:srgbClr val="EA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customXml" Target="../customXml/item3.xml"/><Relationship Id="rId3" Type="http://schemas.openxmlformats.org/officeDocument/2006/relationships/commentAuthors" Target="commentAuthors.xml"/><Relationship Id="rId7" Type="http://schemas.openxmlformats.org/officeDocument/2006/relationships/notesMaster" Target="notesMasters/notesMaster1.xml"/><Relationship Id="rId12" Type="http://schemas.openxmlformats.org/officeDocument/2006/relationships/slide" Target="slides/slide5.xml"/><Relationship Id="rId17" Type="http://schemas.openxmlformats.org/officeDocument/2006/relationships/customXml" Target="../customXml/item2.xml"/><Relationship Id="rId2" Type="http://schemas.openxmlformats.org/officeDocument/2006/relationships/viewProps" Target="viewProps.xml"/><Relationship Id="rId16" Type="http://schemas.openxmlformats.org/officeDocument/2006/relationships/customXml" Target="../customXml/item1.xml"/><Relationship Id="rId1" Type="http://schemas.openxmlformats.org/officeDocument/2006/relationships/presProps" Target="presProps.xml"/><Relationship Id="rId6" Type="http://schemas.openxmlformats.org/officeDocument/2006/relationships/theme" Target="theme/theme1.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10" Type="http://schemas.openxmlformats.org/officeDocument/2006/relationships/slide" Target="slides/slide3.xml"/><Relationship Id="rId4" Type="http://schemas.openxmlformats.org/officeDocument/2006/relationships/tableStyles" Target="tableStyles.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7" name="Shape 107"/>
          <p:cNvSpPr/>
          <p:nvPr>
            <p:ph type="sldImg"/>
          </p:nvPr>
        </p:nvSpPr>
        <p:spPr>
          <a:xfrm>
            <a:off x="1143000" y="685800"/>
            <a:ext cx="4572000" cy="3429000"/>
          </a:xfrm>
          <a:prstGeom prst="rect">
            <a:avLst/>
          </a:prstGeom>
        </p:spPr>
        <p:txBody>
          <a:bodyPr/>
          <a:lstStyle/>
          <a:p>
            <a:pPr/>
          </a:p>
        </p:txBody>
      </p:sp>
      <p:sp>
        <p:nvSpPr>
          <p:cNvPr id="108" name="Shape 108"/>
          <p:cNvSpPr/>
          <p:nvPr>
            <p:ph type="body" sz="quarter" idx="1"/>
          </p:nvPr>
        </p:nvSpPr>
        <p:spPr>
          <a:xfrm>
            <a:off x="914400" y="4343400"/>
            <a:ext cx="5029200" cy="4114800"/>
          </a:xfrm>
          <a:prstGeom prst="rect">
            <a:avLst/>
          </a:prstGeom>
        </p:spPr>
        <p:txBody>
          <a:bodyPr/>
          <a:lstStyle/>
          <a:p>
            <a:pPr/>
          </a:p>
        </p:txBody>
      </p:sp>
    </p:spTree>
  </p:cSld>
  <p:clrMap bg1="dk1" tx1="lt1" bg2="dk2" tx2="lt2" accent1="accent1" accent2="accent2" accent3="accent3" accent4="accent4" accent5="accent5" accent6="accent6" hlink="hlink" folHlink="folHlink"/>
  <p:notesStyle>
    <a:lvl1pPr defTabSz="457200" latinLnBrk="0">
      <a:defRPr sz="1200">
        <a:solidFill>
          <a:srgbClr val="FFFFFF"/>
        </a:solidFill>
        <a:latin typeface="+mj-lt"/>
        <a:ea typeface="+mj-ea"/>
        <a:cs typeface="+mj-cs"/>
        <a:sym typeface="Trade Gothic Next Light"/>
      </a:defRPr>
    </a:lvl1pPr>
    <a:lvl2pPr indent="228600" defTabSz="457200" latinLnBrk="0">
      <a:defRPr sz="1200">
        <a:solidFill>
          <a:srgbClr val="FFFFFF"/>
        </a:solidFill>
        <a:latin typeface="+mj-lt"/>
        <a:ea typeface="+mj-ea"/>
        <a:cs typeface="+mj-cs"/>
        <a:sym typeface="Trade Gothic Next Light"/>
      </a:defRPr>
    </a:lvl2pPr>
    <a:lvl3pPr indent="457200" defTabSz="457200" latinLnBrk="0">
      <a:defRPr sz="1200">
        <a:solidFill>
          <a:srgbClr val="FFFFFF"/>
        </a:solidFill>
        <a:latin typeface="+mj-lt"/>
        <a:ea typeface="+mj-ea"/>
        <a:cs typeface="+mj-cs"/>
        <a:sym typeface="Trade Gothic Next Light"/>
      </a:defRPr>
    </a:lvl3pPr>
    <a:lvl4pPr indent="685800" defTabSz="457200" latinLnBrk="0">
      <a:defRPr sz="1200">
        <a:solidFill>
          <a:srgbClr val="FFFFFF"/>
        </a:solidFill>
        <a:latin typeface="+mj-lt"/>
        <a:ea typeface="+mj-ea"/>
        <a:cs typeface="+mj-cs"/>
        <a:sym typeface="Trade Gothic Next Light"/>
      </a:defRPr>
    </a:lvl4pPr>
    <a:lvl5pPr indent="914400" defTabSz="457200" latinLnBrk="0">
      <a:defRPr sz="1200">
        <a:solidFill>
          <a:srgbClr val="FFFFFF"/>
        </a:solidFill>
        <a:latin typeface="+mj-lt"/>
        <a:ea typeface="+mj-ea"/>
        <a:cs typeface="+mj-cs"/>
        <a:sym typeface="Trade Gothic Next Light"/>
      </a:defRPr>
    </a:lvl5pPr>
    <a:lvl6pPr indent="1143000" defTabSz="457200" latinLnBrk="0">
      <a:defRPr sz="1200">
        <a:solidFill>
          <a:srgbClr val="FFFFFF"/>
        </a:solidFill>
        <a:latin typeface="+mj-lt"/>
        <a:ea typeface="+mj-ea"/>
        <a:cs typeface="+mj-cs"/>
        <a:sym typeface="Trade Gothic Next Light"/>
      </a:defRPr>
    </a:lvl6pPr>
    <a:lvl7pPr indent="1371600" defTabSz="457200" latinLnBrk="0">
      <a:defRPr sz="1200">
        <a:solidFill>
          <a:srgbClr val="FFFFFF"/>
        </a:solidFill>
        <a:latin typeface="+mj-lt"/>
        <a:ea typeface="+mj-ea"/>
        <a:cs typeface="+mj-cs"/>
        <a:sym typeface="Trade Gothic Next Light"/>
      </a:defRPr>
    </a:lvl7pPr>
    <a:lvl8pPr indent="1600200" defTabSz="457200" latinLnBrk="0">
      <a:defRPr sz="1200">
        <a:solidFill>
          <a:srgbClr val="FFFFFF"/>
        </a:solidFill>
        <a:latin typeface="+mj-lt"/>
        <a:ea typeface="+mj-ea"/>
        <a:cs typeface="+mj-cs"/>
        <a:sym typeface="Trade Gothic Next Light"/>
      </a:defRPr>
    </a:lvl8pPr>
    <a:lvl9pPr indent="1828800" defTabSz="457200" latinLnBrk="0">
      <a:defRPr sz="1200">
        <a:solidFill>
          <a:srgbClr val="FFFFFF"/>
        </a:solidFill>
        <a:latin typeface="+mj-lt"/>
        <a:ea typeface="+mj-ea"/>
        <a:cs typeface="+mj-cs"/>
        <a:sym typeface="Trade Gothic Next Light"/>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429611" y="1013984"/>
            <a:ext cx="7714389" cy="3260636"/>
          </a:xfrm>
          <a:prstGeom prst="rect">
            <a:avLst/>
          </a:prstGeom>
        </p:spPr>
        <p:txBody>
          <a:bodyPr>
            <a:normAutofit fontScale="100000" lnSpcReduction="0"/>
          </a:bodyPr>
          <a:lstStyle/>
          <a:p>
            <a:pPr/>
            <a:r>
              <a:t>Title Text</a:t>
            </a:r>
          </a:p>
        </p:txBody>
      </p:sp>
      <p:sp>
        <p:nvSpPr>
          <p:cNvPr id="12" name="Body Level One…"/>
          <p:cNvSpPr txBox="1"/>
          <p:nvPr>
            <p:ph type="body" sz="quarter" idx="1"/>
          </p:nvPr>
        </p:nvSpPr>
        <p:spPr>
          <a:xfrm>
            <a:off x="1429611" y="4848464"/>
            <a:ext cx="7714389" cy="1085850"/>
          </a:xfrm>
          <a:prstGeom prst="rect">
            <a:avLst/>
          </a:prstGeom>
        </p:spPr>
        <p:txBody>
          <a:bodyPr/>
          <a:lstStyle>
            <a:lvl1pPr marL="0" indent="0">
              <a:buSzTx/>
              <a:buFontTx/>
              <a:buNone/>
            </a:lvl1pPr>
            <a:lvl2pPr indent="457200">
              <a:buFontTx/>
            </a:lvl2pPr>
            <a:lvl3pPr marL="0" indent="914400">
              <a:buSzTx/>
              <a:buFontTx/>
              <a:buNone/>
            </a:lvl3pPr>
            <a:lvl4pPr indent="1371600">
              <a:buFontTx/>
            </a:lvl4pPr>
            <a:lvl5pPr marL="0" indent="1828800">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13" name="Straight Connector 6"/>
          <p:cNvSpPr/>
          <p:nvPr/>
        </p:nvSpPr>
        <p:spPr>
          <a:xfrm>
            <a:off x="1524000" y="4571505"/>
            <a:ext cx="971155" cy="1"/>
          </a:xfrm>
          <a:prstGeom prst="line">
            <a:avLst/>
          </a:prstGeom>
          <a:ln w="31750">
            <a:solidFill>
              <a:srgbClr val="FFFFFF"/>
            </a:solidFill>
            <a:miter/>
          </a:ln>
        </p:spPr>
        <p:txBody>
          <a:bodyPr lIns="45719" rIns="45719"/>
          <a:lstStyle/>
          <a:p>
            <a:pPr>
              <a:defRPr>
                <a:solidFill>
                  <a:srgbClr val="FFFFFF"/>
                </a:solidFill>
              </a:defRPr>
            </a:pP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98" name="Title Text"/>
          <p:cNvSpPr txBox="1"/>
          <p:nvPr>
            <p:ph type="title"/>
          </p:nvPr>
        </p:nvSpPr>
        <p:spPr>
          <a:xfrm>
            <a:off x="1433543" y="1383126"/>
            <a:ext cx="3289887" cy="2045874"/>
          </a:xfrm>
          <a:prstGeom prst="rect">
            <a:avLst/>
          </a:prstGeom>
        </p:spPr>
        <p:txBody>
          <a:bodyPr>
            <a:normAutofit fontScale="100000" lnSpcReduction="0"/>
          </a:bodyPr>
          <a:lstStyle>
            <a:lvl1pPr algn="r"/>
          </a:lstStyle>
          <a:p>
            <a:pPr/>
            <a:r>
              <a:t>Title Text</a:t>
            </a:r>
          </a:p>
        </p:txBody>
      </p:sp>
      <p:sp>
        <p:nvSpPr>
          <p:cNvPr id="99" name="Picture Placeholder 2"/>
          <p:cNvSpPr/>
          <p:nvPr>
            <p:ph type="pic" sz="half" idx="21"/>
          </p:nvPr>
        </p:nvSpPr>
        <p:spPr>
          <a:xfrm>
            <a:off x="5334001" y="762000"/>
            <a:ext cx="5333999" cy="5334000"/>
          </a:xfrm>
          <a:prstGeom prst="rect">
            <a:avLst/>
          </a:prstGeom>
        </p:spPr>
        <p:txBody>
          <a:bodyPr lIns="91439" rIns="91439">
            <a:noAutofit/>
          </a:bodyPr>
          <a:lstStyle/>
          <a:p>
            <a:pPr/>
          </a:p>
        </p:txBody>
      </p:sp>
      <p:sp>
        <p:nvSpPr>
          <p:cNvPr id="100" name="Body Level One…"/>
          <p:cNvSpPr txBox="1"/>
          <p:nvPr>
            <p:ph type="body" sz="quarter" idx="1"/>
          </p:nvPr>
        </p:nvSpPr>
        <p:spPr>
          <a:xfrm>
            <a:off x="1433543" y="3649681"/>
            <a:ext cx="3243293" cy="1684318"/>
          </a:xfrm>
          <a:prstGeom prst="rect">
            <a:avLst/>
          </a:prstGeom>
        </p:spPr>
        <p:txBody>
          <a:bodyPr/>
          <a:lstStyle>
            <a:lvl1pPr marL="0" indent="0" algn="r">
              <a:buSzTx/>
              <a:buFontTx/>
              <a:buNone/>
              <a:defRPr sz="1600"/>
            </a:lvl1pPr>
            <a:lvl2pPr indent="457200" algn="r">
              <a:buFontTx/>
              <a:defRPr sz="1600"/>
            </a:lvl2pPr>
            <a:lvl3pPr marL="0" indent="914400" algn="r">
              <a:buSzTx/>
              <a:buFontTx/>
              <a:buNone/>
              <a:defRPr sz="1600"/>
            </a:lvl3pPr>
            <a:lvl4pPr indent="1371600" algn="r">
              <a:buFontTx/>
              <a:defRPr sz="1600"/>
            </a:lvl4pPr>
            <a:lvl5pPr marL="0" indent="1828800" algn="r">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0">
    <p:bg>
      <p:bgPr>
        <a:solidFill>
          <a:srgbClr val="FFFFFF"/>
        </a:solidFill>
      </p:bgPr>
    </p:bg>
    <p:spTree>
      <p:nvGrpSpPr>
        <p:cNvPr id="1" name=""/>
        <p:cNvGrpSpPr/>
        <p:nvPr/>
      </p:nvGrpSpPr>
      <p:grpSpPr>
        <a:xfrm>
          <a:off x="0" y="0"/>
          <a:ext cx="0" cy="0"/>
          <a:chOff x="0" y="0"/>
          <a:chExt cx="0" cy="0"/>
        </a:xfrm>
      </p:grpSpPr>
      <p:sp>
        <p:nvSpPr>
          <p:cNvPr id="21" name="Title Text"/>
          <p:cNvSpPr txBox="1"/>
          <p:nvPr>
            <p:ph type="title"/>
          </p:nvPr>
        </p:nvSpPr>
        <p:spPr>
          <a:xfrm>
            <a:off x="1429611" y="1013984"/>
            <a:ext cx="7714389" cy="3260636"/>
          </a:xfrm>
          <a:prstGeom prst="rect">
            <a:avLst/>
          </a:prstGeom>
        </p:spPr>
        <p:txBody>
          <a:bodyPr>
            <a:normAutofit fontScale="100000" lnSpcReduction="0"/>
          </a:bodyPr>
          <a:lstStyle>
            <a:lvl1pPr>
              <a:defRPr>
                <a:solidFill>
                  <a:srgbClr val="000000"/>
                </a:solidFill>
              </a:defRPr>
            </a:lvl1pPr>
          </a:lstStyle>
          <a:p>
            <a:pPr/>
            <a:r>
              <a:t>Title Text</a:t>
            </a:r>
          </a:p>
        </p:txBody>
      </p:sp>
      <p:sp>
        <p:nvSpPr>
          <p:cNvPr id="22" name="Body Level One…"/>
          <p:cNvSpPr txBox="1"/>
          <p:nvPr>
            <p:ph type="body" sz="quarter" idx="1"/>
          </p:nvPr>
        </p:nvSpPr>
        <p:spPr>
          <a:xfrm>
            <a:off x="1429611" y="4848464"/>
            <a:ext cx="7714389" cy="1085850"/>
          </a:xfrm>
          <a:prstGeom prst="rect">
            <a:avLst/>
          </a:prstGeom>
        </p:spPr>
        <p:txBody>
          <a:bodyPr/>
          <a:lstStyle>
            <a:lvl1pPr marL="0" indent="0">
              <a:buSzTx/>
              <a:buFontTx/>
              <a:buNone/>
              <a:defRPr>
                <a:solidFill>
                  <a:srgbClr val="000000"/>
                </a:solidFill>
              </a:defRPr>
            </a:lvl1pPr>
            <a:lvl2pPr indent="457200">
              <a:buFontTx/>
              <a:defRPr>
                <a:solidFill>
                  <a:srgbClr val="000000"/>
                </a:solidFill>
              </a:defRPr>
            </a:lvl2pPr>
            <a:lvl3pPr marL="0" indent="914400">
              <a:buSzTx/>
              <a:buFontTx/>
              <a:buNone/>
              <a:defRPr>
                <a:solidFill>
                  <a:srgbClr val="000000"/>
                </a:solidFill>
              </a:defRPr>
            </a:lvl3pPr>
            <a:lvl4pPr indent="1371600">
              <a:buFontTx/>
              <a:defRPr>
                <a:solidFill>
                  <a:srgbClr val="000000"/>
                </a:solidFill>
              </a:defRPr>
            </a:lvl4pPr>
            <a:lvl5pPr marL="0" indent="1828800">
              <a:buSzTx/>
              <a:buFontTx/>
              <a:buNone/>
              <a:defRPr>
                <a:solidFill>
                  <a:srgbClr val="000000"/>
                </a:solidFill>
              </a:defRPr>
            </a:lvl5pPr>
          </a:lstStyle>
          <a:p>
            <a:pPr/>
            <a:r>
              <a:t>Body Level One</a:t>
            </a:r>
          </a:p>
          <a:p>
            <a:pPr lvl="1"/>
            <a:r>
              <a:t>Body Level Two</a:t>
            </a:r>
          </a:p>
          <a:p>
            <a:pPr lvl="2"/>
            <a:r>
              <a:t>Body Level Three</a:t>
            </a:r>
          </a:p>
          <a:p>
            <a:pPr lvl="3"/>
            <a:r>
              <a:t>Body Level Four</a:t>
            </a:r>
          </a:p>
          <a:p>
            <a:pPr lvl="4"/>
            <a:r>
              <a:t>Body Level Five</a:t>
            </a:r>
          </a:p>
        </p:txBody>
      </p:sp>
      <p:sp>
        <p:nvSpPr>
          <p:cNvPr id="23" name="Straight Connector 6"/>
          <p:cNvSpPr/>
          <p:nvPr/>
        </p:nvSpPr>
        <p:spPr>
          <a:xfrm>
            <a:off x="1524000" y="4571505"/>
            <a:ext cx="971155" cy="1"/>
          </a:xfrm>
          <a:prstGeom prst="line">
            <a:avLst/>
          </a:prstGeom>
          <a:ln w="31750">
            <a:solidFill>
              <a:srgbClr val="000000"/>
            </a:solidFill>
            <a:miter/>
          </a:ln>
        </p:spPr>
        <p:txBody>
          <a:bodyPr lIns="45719" rIns="45719"/>
          <a:lstStyle/>
          <a:p>
            <a:pPr>
              <a:defRPr>
                <a:solidFill>
                  <a:srgbClr val="FFFFFF"/>
                </a:solidFill>
              </a:defRPr>
            </a:pPr>
          </a:p>
        </p:txBody>
      </p:sp>
      <p:sp>
        <p:nvSpPr>
          <p:cNvPr id="24" name="Slide Number"/>
          <p:cNvSpPr txBox="1"/>
          <p:nvPr>
            <p:ph type="sldNum" sz="quarter" idx="2"/>
          </p:nvPr>
        </p:nvSpPr>
        <p:spPr>
          <a:prstGeom prst="rect">
            <a:avLst/>
          </a:prstGeom>
        </p:spPr>
        <p:txBody>
          <a:bodyPr/>
          <a:lstStyle>
            <a:lvl1pPr>
              <a:defRPr>
                <a:solidFill>
                  <a:srgbClr val="888888"/>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31" name="Title Text"/>
          <p:cNvSpPr txBox="1"/>
          <p:nvPr>
            <p:ph type="title"/>
          </p:nvPr>
        </p:nvSpPr>
        <p:spPr>
          <a:xfrm>
            <a:off x="1429566" y="1045445"/>
            <a:ext cx="9238434" cy="857559"/>
          </a:xfrm>
          <a:prstGeom prst="rect">
            <a:avLst/>
          </a:prstGeom>
        </p:spPr>
        <p:txBody>
          <a:bodyPr>
            <a:normAutofit fontScale="100000" lnSpcReduction="0"/>
          </a:bodyPr>
          <a:lstStyle/>
          <a:p>
            <a:pPr/>
            <a:r>
              <a:t>Title Text</a:t>
            </a:r>
          </a:p>
        </p:txBody>
      </p:sp>
      <p:sp>
        <p:nvSpPr>
          <p:cNvPr id="32" name="Body Level One…"/>
          <p:cNvSpPr txBox="1"/>
          <p:nvPr>
            <p:ph type="body" idx="1"/>
          </p:nvPr>
        </p:nvSpPr>
        <p:spPr>
          <a:xfrm>
            <a:off x="1429566" y="2286000"/>
            <a:ext cx="9238434" cy="38100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40" name="Rectangle 6"/>
          <p:cNvSpPr/>
          <p:nvPr/>
        </p:nvSpPr>
        <p:spPr>
          <a:xfrm>
            <a:off x="0" y="0"/>
            <a:ext cx="12192000" cy="6858000"/>
          </a:xfrm>
          <a:prstGeom prst="rect">
            <a:avLst/>
          </a:prstGeom>
          <a:solidFill>
            <a:srgbClr val="000000"/>
          </a:solidFill>
          <a:ln w="12700">
            <a:miter lim="400000"/>
          </a:ln>
        </p:spPr>
        <p:txBody>
          <a:bodyPr lIns="45719" rIns="45719" anchor="ctr"/>
          <a:lstStyle/>
          <a:p>
            <a:pPr algn="ctr">
              <a:defRPr>
                <a:solidFill>
                  <a:srgbClr val="FFFFFF"/>
                </a:solidFill>
              </a:defRPr>
            </a:pPr>
          </a:p>
        </p:txBody>
      </p:sp>
      <p:sp>
        <p:nvSpPr>
          <p:cNvPr id="41" name="Title Text"/>
          <p:cNvSpPr txBox="1"/>
          <p:nvPr>
            <p:ph type="title"/>
          </p:nvPr>
        </p:nvSpPr>
        <p:spPr>
          <a:xfrm>
            <a:off x="1421745" y="1287553"/>
            <a:ext cx="8284964" cy="3113066"/>
          </a:xfrm>
          <a:prstGeom prst="rect">
            <a:avLst/>
          </a:prstGeom>
        </p:spPr>
        <p:txBody>
          <a:bodyPr anchor="t">
            <a:normAutofit fontScale="100000" lnSpcReduction="0"/>
          </a:bodyPr>
          <a:lstStyle>
            <a:lvl1pPr>
              <a:defRPr sz="4400"/>
            </a:lvl1pPr>
          </a:lstStyle>
          <a:p>
            <a:pPr/>
            <a:r>
              <a:t>Title Text</a:t>
            </a:r>
          </a:p>
        </p:txBody>
      </p:sp>
      <p:sp>
        <p:nvSpPr>
          <p:cNvPr id="42" name="Body Level One…"/>
          <p:cNvSpPr txBox="1"/>
          <p:nvPr>
            <p:ph type="body" sz="quarter" idx="1"/>
          </p:nvPr>
        </p:nvSpPr>
        <p:spPr>
          <a:xfrm>
            <a:off x="1421744" y="4619707"/>
            <a:ext cx="7722256" cy="1476294"/>
          </a:xfrm>
          <a:prstGeom prst="rect">
            <a:avLst/>
          </a:prstGeom>
        </p:spPr>
        <p:txBody>
          <a:bodyPr anchor="b"/>
          <a:lstStyle>
            <a:lvl1pPr marL="0" indent="0">
              <a:buSzTx/>
              <a:buFontTx/>
              <a:buNone/>
            </a:lvl1pPr>
            <a:lvl2pPr indent="457200">
              <a:buFontTx/>
            </a:lvl2pPr>
            <a:lvl3pPr marL="0" indent="914400">
              <a:buSzTx/>
              <a:buFontTx/>
              <a:buNone/>
            </a:lvl3pPr>
            <a:lvl4pPr indent="1371600">
              <a:buFontTx/>
            </a:lvl4pPr>
            <a:lvl5pPr marL="0" indent="1828800">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50" name="Title Text"/>
          <p:cNvSpPr txBox="1"/>
          <p:nvPr>
            <p:ph type="title"/>
          </p:nvPr>
        </p:nvSpPr>
        <p:spPr>
          <a:xfrm>
            <a:off x="1429566" y="1013411"/>
            <a:ext cx="9238434" cy="889593"/>
          </a:xfrm>
          <a:prstGeom prst="rect">
            <a:avLst/>
          </a:prstGeom>
        </p:spPr>
        <p:txBody>
          <a:bodyPr>
            <a:normAutofit fontScale="100000" lnSpcReduction="0"/>
          </a:bodyPr>
          <a:lstStyle/>
          <a:p>
            <a:pPr/>
            <a:r>
              <a:t>Title Text</a:t>
            </a:r>
          </a:p>
        </p:txBody>
      </p:sp>
      <p:sp>
        <p:nvSpPr>
          <p:cNvPr id="51" name="Body Level One…"/>
          <p:cNvSpPr txBox="1"/>
          <p:nvPr>
            <p:ph type="body" sz="half" idx="1"/>
          </p:nvPr>
        </p:nvSpPr>
        <p:spPr>
          <a:xfrm>
            <a:off x="1429566" y="2135564"/>
            <a:ext cx="4495801" cy="396043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9" name="Title Text"/>
          <p:cNvSpPr txBox="1"/>
          <p:nvPr>
            <p:ph type="title"/>
          </p:nvPr>
        </p:nvSpPr>
        <p:spPr>
          <a:xfrm>
            <a:off x="1429566" y="1079150"/>
            <a:ext cx="9238434" cy="823913"/>
          </a:xfrm>
          <a:prstGeom prst="rect">
            <a:avLst/>
          </a:prstGeom>
        </p:spPr>
        <p:txBody>
          <a:bodyPr>
            <a:normAutofit fontScale="100000" lnSpcReduction="0"/>
          </a:bodyPr>
          <a:lstStyle/>
          <a:p>
            <a:pPr/>
            <a:r>
              <a:t>Title Text</a:t>
            </a:r>
          </a:p>
        </p:txBody>
      </p:sp>
      <p:sp>
        <p:nvSpPr>
          <p:cNvPr id="60" name="Body Level One…"/>
          <p:cNvSpPr txBox="1"/>
          <p:nvPr>
            <p:ph type="body" sz="quarter" idx="1"/>
          </p:nvPr>
        </p:nvSpPr>
        <p:spPr>
          <a:xfrm>
            <a:off x="1429567" y="2013217"/>
            <a:ext cx="4495799" cy="704233"/>
          </a:xfrm>
          <a:prstGeom prst="rect">
            <a:avLst/>
          </a:prstGeom>
        </p:spPr>
        <p:txBody>
          <a:bodyPr anchor="b"/>
          <a:lstStyle>
            <a:lvl1pPr marL="0" indent="0">
              <a:lnSpc>
                <a:spcPct val="100000"/>
              </a:lnSpc>
              <a:buSzTx/>
              <a:buFontTx/>
              <a:buNone/>
              <a:defRPr cap="all" spc="300">
                <a:latin typeface="Trade Gothic Next Cond"/>
                <a:ea typeface="Trade Gothic Next Cond"/>
                <a:cs typeface="Trade Gothic Next Cond"/>
                <a:sym typeface="Trade Gothic Next Cond"/>
              </a:defRPr>
            </a:lvl1pPr>
            <a:lvl2pPr indent="457200">
              <a:lnSpc>
                <a:spcPct val="100000"/>
              </a:lnSpc>
              <a:buFontTx/>
              <a:defRPr cap="all" spc="300">
                <a:latin typeface="Trade Gothic Next Cond"/>
                <a:ea typeface="Trade Gothic Next Cond"/>
                <a:cs typeface="Trade Gothic Next Cond"/>
                <a:sym typeface="Trade Gothic Next Cond"/>
              </a:defRPr>
            </a:lvl2pPr>
            <a:lvl3pPr marL="0" indent="914400">
              <a:lnSpc>
                <a:spcPct val="100000"/>
              </a:lnSpc>
              <a:buSzTx/>
              <a:buFontTx/>
              <a:buNone/>
              <a:defRPr cap="all" spc="300">
                <a:latin typeface="Trade Gothic Next Cond"/>
                <a:ea typeface="Trade Gothic Next Cond"/>
                <a:cs typeface="Trade Gothic Next Cond"/>
                <a:sym typeface="Trade Gothic Next Cond"/>
              </a:defRPr>
            </a:lvl3pPr>
            <a:lvl4pPr indent="1371600">
              <a:lnSpc>
                <a:spcPct val="100000"/>
              </a:lnSpc>
              <a:buFontTx/>
              <a:defRPr cap="all" spc="300">
                <a:latin typeface="Trade Gothic Next Cond"/>
                <a:ea typeface="Trade Gothic Next Cond"/>
                <a:cs typeface="Trade Gothic Next Cond"/>
                <a:sym typeface="Trade Gothic Next Cond"/>
              </a:defRPr>
            </a:lvl4pPr>
            <a:lvl5pPr marL="0" indent="1828800">
              <a:lnSpc>
                <a:spcPct val="100000"/>
              </a:lnSpc>
              <a:buSzTx/>
              <a:buFontTx/>
              <a:buNone/>
              <a:defRPr cap="all" spc="300">
                <a:latin typeface="Trade Gothic Next Cond"/>
                <a:ea typeface="Trade Gothic Next Cond"/>
                <a:cs typeface="Trade Gothic Next Cond"/>
                <a:sym typeface="Trade Gothic Next Cond"/>
              </a:defRPr>
            </a:lvl5pPr>
          </a:lstStyle>
          <a:p>
            <a:pPr/>
            <a:r>
              <a:t>Body Level One</a:t>
            </a:r>
          </a:p>
          <a:p>
            <a:pPr lvl="1"/>
            <a:r>
              <a:t>Body Level Two</a:t>
            </a:r>
          </a:p>
          <a:p>
            <a:pPr lvl="2"/>
            <a:r>
              <a:t>Body Level Three</a:t>
            </a:r>
          </a:p>
          <a:p>
            <a:pPr lvl="3"/>
            <a:r>
              <a:t>Body Level Four</a:t>
            </a:r>
          </a:p>
          <a:p>
            <a:pPr lvl="4"/>
            <a:r>
              <a:t>Body Level Five</a:t>
            </a:r>
          </a:p>
        </p:txBody>
      </p:sp>
      <p:sp>
        <p:nvSpPr>
          <p:cNvPr id="61" name="Text Placeholder 4"/>
          <p:cNvSpPr/>
          <p:nvPr>
            <p:ph type="body" sz="quarter" idx="21"/>
          </p:nvPr>
        </p:nvSpPr>
        <p:spPr>
          <a:xfrm>
            <a:off x="6172200" y="2013214"/>
            <a:ext cx="4495800" cy="704234"/>
          </a:xfrm>
          <a:prstGeom prst="rect">
            <a:avLst/>
          </a:prstGeom>
        </p:spPr>
        <p:txBody>
          <a:bodyPr anchor="b"/>
          <a:lstStyle/>
          <a:p>
            <a:pPr marL="0" indent="0">
              <a:lnSpc>
                <a:spcPct val="100000"/>
              </a:lnSpc>
              <a:buSzTx/>
              <a:buFontTx/>
              <a:buNone/>
              <a:defRPr cap="all" spc="300">
                <a:latin typeface="Trade Gothic Next Cond"/>
                <a:ea typeface="Trade Gothic Next Cond"/>
                <a:cs typeface="Trade Gothic Next Cond"/>
                <a:sym typeface="Trade Gothic Next Cond"/>
              </a:defRPr>
            </a:pPr>
          </a:p>
        </p:txBody>
      </p:sp>
      <p:sp>
        <p:nvSpPr>
          <p:cNvPr id="62" name="Straight Connector 10"/>
          <p:cNvSpPr/>
          <p:nvPr/>
        </p:nvSpPr>
        <p:spPr>
          <a:xfrm>
            <a:off x="6270726" y="2876662"/>
            <a:ext cx="971155" cy="1"/>
          </a:xfrm>
          <a:prstGeom prst="line">
            <a:avLst/>
          </a:prstGeom>
          <a:ln w="31750">
            <a:solidFill>
              <a:srgbClr val="FFFFFF"/>
            </a:solidFill>
            <a:miter/>
          </a:ln>
        </p:spPr>
        <p:txBody>
          <a:bodyPr lIns="45719" rIns="45719"/>
          <a:lstStyle/>
          <a:p>
            <a:pPr>
              <a:defRPr>
                <a:solidFill>
                  <a:srgbClr val="FFFFFF"/>
                </a:solidFill>
              </a:defRPr>
            </a:pPr>
          </a:p>
        </p:txBody>
      </p:sp>
      <p:sp>
        <p:nvSpPr>
          <p:cNvPr id="63" name="Rectangle 12"/>
          <p:cNvSpPr/>
          <p:nvPr/>
        </p:nvSpPr>
        <p:spPr>
          <a:xfrm>
            <a:off x="-1171838" y="4592406"/>
            <a:ext cx="808263" cy="389712"/>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64" name="Straight Connector 13"/>
          <p:cNvSpPr/>
          <p:nvPr/>
        </p:nvSpPr>
        <p:spPr>
          <a:xfrm>
            <a:off x="1524000" y="2876662"/>
            <a:ext cx="971155" cy="1"/>
          </a:xfrm>
          <a:prstGeom prst="line">
            <a:avLst/>
          </a:prstGeom>
          <a:ln w="31750">
            <a:solidFill>
              <a:srgbClr val="FFFFFF"/>
            </a:solidFill>
            <a:miter/>
          </a:ln>
        </p:spPr>
        <p:txBody>
          <a:bodyPr lIns="45719" rIns="45719"/>
          <a:lstStyle/>
          <a:p>
            <a:pPr>
              <a:defRPr>
                <a:solidFill>
                  <a:srgbClr val="FFFFFF"/>
                </a:solidFill>
              </a:defRPr>
            </a:pP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2" name="Rectangle 5"/>
          <p:cNvSpPr/>
          <p:nvPr/>
        </p:nvSpPr>
        <p:spPr>
          <a:xfrm>
            <a:off x="0" y="0"/>
            <a:ext cx="12192000" cy="6858000"/>
          </a:xfrm>
          <a:prstGeom prst="rect">
            <a:avLst/>
          </a:prstGeom>
          <a:solidFill>
            <a:srgbClr val="000000"/>
          </a:solidFill>
          <a:ln w="12700">
            <a:miter lim="400000"/>
          </a:ln>
        </p:spPr>
        <p:txBody>
          <a:bodyPr lIns="45719" rIns="45719" anchor="ctr"/>
          <a:lstStyle/>
          <a:p>
            <a:pPr algn="ctr">
              <a:defRPr>
                <a:solidFill>
                  <a:srgbClr val="FFFFFF"/>
                </a:solidFill>
              </a:defRPr>
            </a:pPr>
          </a:p>
        </p:txBody>
      </p:sp>
      <p:sp>
        <p:nvSpPr>
          <p:cNvPr id="73" name="Title Text"/>
          <p:cNvSpPr txBox="1"/>
          <p:nvPr>
            <p:ph type="title"/>
          </p:nvPr>
        </p:nvSpPr>
        <p:spPr>
          <a:xfrm>
            <a:off x="1429566" y="1041621"/>
            <a:ext cx="9238434" cy="861383"/>
          </a:xfrm>
          <a:prstGeom prst="rect">
            <a:avLst/>
          </a:prstGeom>
        </p:spPr>
        <p:txBody>
          <a:bodyPr>
            <a:normAutofit fontScale="100000" lnSpcReduction="0"/>
          </a:bodyPr>
          <a:lstStyle/>
          <a:p>
            <a:pPr/>
            <a:r>
              <a:t>Title Text</a:t>
            </a:r>
          </a:p>
        </p:txBody>
      </p:sp>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88" name="Title Text"/>
          <p:cNvSpPr txBox="1"/>
          <p:nvPr>
            <p:ph type="title"/>
          </p:nvPr>
        </p:nvSpPr>
        <p:spPr>
          <a:xfrm>
            <a:off x="1443739" y="1558943"/>
            <a:ext cx="3279690" cy="1864198"/>
          </a:xfrm>
          <a:prstGeom prst="rect">
            <a:avLst/>
          </a:prstGeom>
        </p:spPr>
        <p:txBody>
          <a:bodyPr>
            <a:normAutofit fontScale="100000" lnSpcReduction="0"/>
          </a:bodyPr>
          <a:lstStyle>
            <a:lvl1pPr algn="r"/>
          </a:lstStyle>
          <a:p>
            <a:pPr/>
            <a:r>
              <a:t>Title Text</a:t>
            </a:r>
          </a:p>
        </p:txBody>
      </p:sp>
      <p:sp>
        <p:nvSpPr>
          <p:cNvPr id="89" name="Body Level One…"/>
          <p:cNvSpPr txBox="1"/>
          <p:nvPr>
            <p:ph type="body" sz="half" idx="1"/>
          </p:nvPr>
        </p:nvSpPr>
        <p:spPr>
          <a:xfrm>
            <a:off x="5334000" y="762000"/>
            <a:ext cx="5333999" cy="5334000"/>
          </a:xfrm>
          <a:prstGeom prst="rect">
            <a:avLst/>
          </a:prstGeom>
        </p:spPr>
        <p:txBody>
          <a:bodyPr anchor="ctr"/>
          <a:lstStyle>
            <a:lvl1pPr>
              <a:defRPr sz="2800"/>
            </a:lvl1pPr>
            <a:lvl2pPr>
              <a:defRPr sz="2800"/>
            </a:lvl2pPr>
            <a:lvl3pPr marL="530352" indent="-256032">
              <a:defRPr sz="2800"/>
            </a:lvl3pPr>
            <a:lvl4pPr>
              <a:defRPr sz="2800"/>
            </a:lvl4pPr>
            <a:lvl5pPr marL="741680" indent="-284480">
              <a:defRPr sz="2800"/>
            </a:lvl5pPr>
          </a:lstStyle>
          <a:p>
            <a:pPr/>
            <a:r>
              <a:t>Body Level One</a:t>
            </a:r>
          </a:p>
          <a:p>
            <a:pPr lvl="1"/>
            <a:r>
              <a:t>Body Level Two</a:t>
            </a:r>
          </a:p>
          <a:p>
            <a:pPr lvl="2"/>
            <a:r>
              <a:t>Body Level Three</a:t>
            </a:r>
          </a:p>
          <a:p>
            <a:pPr lvl="3"/>
            <a:r>
              <a:t>Body Level Four</a:t>
            </a:r>
          </a:p>
          <a:p>
            <a:pPr lvl="4"/>
            <a:r>
              <a:t>Body Level Five</a:t>
            </a:r>
          </a:p>
        </p:txBody>
      </p:sp>
      <p:sp>
        <p:nvSpPr>
          <p:cNvPr id="90" name="Text Placeholder 3"/>
          <p:cNvSpPr/>
          <p:nvPr>
            <p:ph type="body" sz="quarter" idx="21"/>
          </p:nvPr>
        </p:nvSpPr>
        <p:spPr>
          <a:xfrm>
            <a:off x="1443741" y="3649681"/>
            <a:ext cx="3233097" cy="1933606"/>
          </a:xfrm>
          <a:prstGeom prst="rect">
            <a:avLst/>
          </a:prstGeom>
        </p:spPr>
        <p:txBody>
          <a:bodyPr/>
          <a:lstStyle/>
          <a:p>
            <a:pPr marL="0" indent="0" algn="r">
              <a:buSzTx/>
              <a:buFontTx/>
              <a:buNone/>
              <a:defRPr sz="1600"/>
            </a:pP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609600" y="0"/>
            <a:ext cx="10972800" cy="1417638"/>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a:r>
              <a:t>Title Text</a:t>
            </a:r>
          </a:p>
        </p:txBody>
      </p:sp>
      <p:sp>
        <p:nvSpPr>
          <p:cNvPr id="3"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642654" y="3268398"/>
            <a:ext cx="330161" cy="332741"/>
          </a:xfrm>
          <a:prstGeom prst="rect">
            <a:avLst/>
          </a:prstGeom>
          <a:ln w="12700">
            <a:miter lim="400000"/>
          </a:ln>
        </p:spPr>
        <p:txBody>
          <a:bodyPr wrap="none" lIns="45719" rIns="45719" anchor="ctr">
            <a:spAutoFit/>
          </a:bodyPr>
          <a:lstStyle>
            <a:lvl1pPr algn="ctr">
              <a:defRPr b="1" sz="1600">
                <a:solidFill>
                  <a:srgbClr val="FFFFFF"/>
                </a:solidFill>
                <a:latin typeface="Trade Gothic Next Cond"/>
                <a:ea typeface="Trade Gothic Next Cond"/>
                <a:cs typeface="Trade Gothic Next Cond"/>
                <a:sym typeface="Trade Gothic Next Cond"/>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med" advClick="1"/>
  <p:txStyles>
    <p:titleStyle>
      <a:lvl1pPr marL="0" marR="0" indent="0" algn="l" defTabSz="914400" rtl="0" latinLnBrk="0">
        <a:lnSpc>
          <a:spcPct val="120000"/>
        </a:lnSpc>
        <a:spcBef>
          <a:spcPts val="0"/>
        </a:spcBef>
        <a:spcAft>
          <a:spcPts val="0"/>
        </a:spcAft>
        <a:buClrTx/>
        <a:buSzTx/>
        <a:buFontTx/>
        <a:buNone/>
        <a:tabLst/>
        <a:defRPr b="1" baseline="0" cap="all" i="0" spc="600" strike="noStrike" sz="2800" u="none">
          <a:solidFill>
            <a:srgbClr val="FFFFFF"/>
          </a:solidFill>
          <a:uFillTx/>
          <a:latin typeface="Trade Gothic Next Cond"/>
          <a:ea typeface="Trade Gothic Next Cond"/>
          <a:cs typeface="Trade Gothic Next Cond"/>
          <a:sym typeface="Trade Gothic Next Cond"/>
        </a:defRPr>
      </a:lvl1pPr>
      <a:lvl2pPr marL="0" marR="0" indent="0" algn="l" defTabSz="914400" rtl="0" latinLnBrk="0">
        <a:lnSpc>
          <a:spcPct val="120000"/>
        </a:lnSpc>
        <a:spcBef>
          <a:spcPts val="0"/>
        </a:spcBef>
        <a:spcAft>
          <a:spcPts val="0"/>
        </a:spcAft>
        <a:buClrTx/>
        <a:buSzTx/>
        <a:buFontTx/>
        <a:buNone/>
        <a:tabLst/>
        <a:defRPr b="1" baseline="0" cap="all" i="0" spc="600" strike="noStrike" sz="2800" u="none">
          <a:solidFill>
            <a:srgbClr val="FFFFFF"/>
          </a:solidFill>
          <a:uFillTx/>
          <a:latin typeface="Trade Gothic Next Cond"/>
          <a:ea typeface="Trade Gothic Next Cond"/>
          <a:cs typeface="Trade Gothic Next Cond"/>
          <a:sym typeface="Trade Gothic Next Cond"/>
        </a:defRPr>
      </a:lvl2pPr>
      <a:lvl3pPr marL="0" marR="0" indent="0" algn="l" defTabSz="914400" rtl="0" latinLnBrk="0">
        <a:lnSpc>
          <a:spcPct val="120000"/>
        </a:lnSpc>
        <a:spcBef>
          <a:spcPts val="0"/>
        </a:spcBef>
        <a:spcAft>
          <a:spcPts val="0"/>
        </a:spcAft>
        <a:buClrTx/>
        <a:buSzTx/>
        <a:buFontTx/>
        <a:buNone/>
        <a:tabLst/>
        <a:defRPr b="1" baseline="0" cap="all" i="0" spc="600" strike="noStrike" sz="2800" u="none">
          <a:solidFill>
            <a:srgbClr val="FFFFFF"/>
          </a:solidFill>
          <a:uFillTx/>
          <a:latin typeface="Trade Gothic Next Cond"/>
          <a:ea typeface="Trade Gothic Next Cond"/>
          <a:cs typeface="Trade Gothic Next Cond"/>
          <a:sym typeface="Trade Gothic Next Cond"/>
        </a:defRPr>
      </a:lvl3pPr>
      <a:lvl4pPr marL="0" marR="0" indent="0" algn="l" defTabSz="914400" rtl="0" latinLnBrk="0">
        <a:lnSpc>
          <a:spcPct val="120000"/>
        </a:lnSpc>
        <a:spcBef>
          <a:spcPts val="0"/>
        </a:spcBef>
        <a:spcAft>
          <a:spcPts val="0"/>
        </a:spcAft>
        <a:buClrTx/>
        <a:buSzTx/>
        <a:buFontTx/>
        <a:buNone/>
        <a:tabLst/>
        <a:defRPr b="1" baseline="0" cap="all" i="0" spc="600" strike="noStrike" sz="2800" u="none">
          <a:solidFill>
            <a:srgbClr val="FFFFFF"/>
          </a:solidFill>
          <a:uFillTx/>
          <a:latin typeface="Trade Gothic Next Cond"/>
          <a:ea typeface="Trade Gothic Next Cond"/>
          <a:cs typeface="Trade Gothic Next Cond"/>
          <a:sym typeface="Trade Gothic Next Cond"/>
        </a:defRPr>
      </a:lvl4pPr>
      <a:lvl5pPr marL="0" marR="0" indent="0" algn="l" defTabSz="914400" rtl="0" latinLnBrk="0">
        <a:lnSpc>
          <a:spcPct val="120000"/>
        </a:lnSpc>
        <a:spcBef>
          <a:spcPts val="0"/>
        </a:spcBef>
        <a:spcAft>
          <a:spcPts val="0"/>
        </a:spcAft>
        <a:buClrTx/>
        <a:buSzTx/>
        <a:buFontTx/>
        <a:buNone/>
        <a:tabLst/>
        <a:defRPr b="1" baseline="0" cap="all" i="0" spc="600" strike="noStrike" sz="2800" u="none">
          <a:solidFill>
            <a:srgbClr val="FFFFFF"/>
          </a:solidFill>
          <a:uFillTx/>
          <a:latin typeface="Trade Gothic Next Cond"/>
          <a:ea typeface="Trade Gothic Next Cond"/>
          <a:cs typeface="Trade Gothic Next Cond"/>
          <a:sym typeface="Trade Gothic Next Cond"/>
        </a:defRPr>
      </a:lvl5pPr>
      <a:lvl6pPr marL="0" marR="0" indent="0" algn="l" defTabSz="914400" rtl="0" latinLnBrk="0">
        <a:lnSpc>
          <a:spcPct val="120000"/>
        </a:lnSpc>
        <a:spcBef>
          <a:spcPts val="0"/>
        </a:spcBef>
        <a:spcAft>
          <a:spcPts val="0"/>
        </a:spcAft>
        <a:buClrTx/>
        <a:buSzTx/>
        <a:buFontTx/>
        <a:buNone/>
        <a:tabLst/>
        <a:defRPr b="1" baseline="0" cap="all" i="0" spc="600" strike="noStrike" sz="2800" u="none">
          <a:solidFill>
            <a:srgbClr val="FFFFFF"/>
          </a:solidFill>
          <a:uFillTx/>
          <a:latin typeface="Trade Gothic Next Cond"/>
          <a:ea typeface="Trade Gothic Next Cond"/>
          <a:cs typeface="Trade Gothic Next Cond"/>
          <a:sym typeface="Trade Gothic Next Cond"/>
        </a:defRPr>
      </a:lvl6pPr>
      <a:lvl7pPr marL="0" marR="0" indent="0" algn="l" defTabSz="914400" rtl="0" latinLnBrk="0">
        <a:lnSpc>
          <a:spcPct val="120000"/>
        </a:lnSpc>
        <a:spcBef>
          <a:spcPts val="0"/>
        </a:spcBef>
        <a:spcAft>
          <a:spcPts val="0"/>
        </a:spcAft>
        <a:buClrTx/>
        <a:buSzTx/>
        <a:buFontTx/>
        <a:buNone/>
        <a:tabLst/>
        <a:defRPr b="1" baseline="0" cap="all" i="0" spc="600" strike="noStrike" sz="2800" u="none">
          <a:solidFill>
            <a:srgbClr val="FFFFFF"/>
          </a:solidFill>
          <a:uFillTx/>
          <a:latin typeface="Trade Gothic Next Cond"/>
          <a:ea typeface="Trade Gothic Next Cond"/>
          <a:cs typeface="Trade Gothic Next Cond"/>
          <a:sym typeface="Trade Gothic Next Cond"/>
        </a:defRPr>
      </a:lvl7pPr>
      <a:lvl8pPr marL="0" marR="0" indent="0" algn="l" defTabSz="914400" rtl="0" latinLnBrk="0">
        <a:lnSpc>
          <a:spcPct val="120000"/>
        </a:lnSpc>
        <a:spcBef>
          <a:spcPts val="0"/>
        </a:spcBef>
        <a:spcAft>
          <a:spcPts val="0"/>
        </a:spcAft>
        <a:buClrTx/>
        <a:buSzTx/>
        <a:buFontTx/>
        <a:buNone/>
        <a:tabLst/>
        <a:defRPr b="1" baseline="0" cap="all" i="0" spc="600" strike="noStrike" sz="2800" u="none">
          <a:solidFill>
            <a:srgbClr val="FFFFFF"/>
          </a:solidFill>
          <a:uFillTx/>
          <a:latin typeface="Trade Gothic Next Cond"/>
          <a:ea typeface="Trade Gothic Next Cond"/>
          <a:cs typeface="Trade Gothic Next Cond"/>
          <a:sym typeface="Trade Gothic Next Cond"/>
        </a:defRPr>
      </a:lvl8pPr>
      <a:lvl9pPr marL="0" marR="0" indent="0" algn="l" defTabSz="914400" rtl="0" latinLnBrk="0">
        <a:lnSpc>
          <a:spcPct val="120000"/>
        </a:lnSpc>
        <a:spcBef>
          <a:spcPts val="0"/>
        </a:spcBef>
        <a:spcAft>
          <a:spcPts val="0"/>
        </a:spcAft>
        <a:buClrTx/>
        <a:buSzTx/>
        <a:buFontTx/>
        <a:buNone/>
        <a:tabLst/>
        <a:defRPr b="1" baseline="0" cap="all" i="0" spc="600" strike="noStrike" sz="2800" u="none">
          <a:solidFill>
            <a:srgbClr val="FFFFFF"/>
          </a:solidFill>
          <a:uFillTx/>
          <a:latin typeface="Trade Gothic Next Cond"/>
          <a:ea typeface="Trade Gothic Next Cond"/>
          <a:cs typeface="Trade Gothic Next Cond"/>
          <a:sym typeface="Trade Gothic Next Cond"/>
        </a:defRPr>
      </a:lvl9pPr>
    </p:titleStyle>
    <p:bodyStyle>
      <a:lvl1pPr marL="274320" marR="0" indent="-274320" algn="l" defTabSz="914400" rtl="0" latinLnBrk="0">
        <a:lnSpc>
          <a:spcPct val="130000"/>
        </a:lnSpc>
        <a:spcBef>
          <a:spcPts val="1000"/>
        </a:spcBef>
        <a:spcAft>
          <a:spcPts val="0"/>
        </a:spcAft>
        <a:buClrTx/>
        <a:buSzPct val="85000"/>
        <a:buFont typeface="Arial"/>
        <a:buChar char="•"/>
        <a:tabLst/>
        <a:defRPr b="0" baseline="0" cap="none" i="0" spc="0" strike="noStrike" sz="1800" u="none">
          <a:solidFill>
            <a:srgbClr val="FFFFFF"/>
          </a:solidFill>
          <a:uFillTx/>
          <a:latin typeface="+mj-lt"/>
          <a:ea typeface="+mj-ea"/>
          <a:cs typeface="+mj-cs"/>
          <a:sym typeface="Trade Gothic Next Light"/>
        </a:defRPr>
      </a:lvl1pPr>
      <a:lvl2pPr marL="0" marR="0" indent="274320" algn="l" defTabSz="914400" rtl="0" latinLnBrk="0">
        <a:lnSpc>
          <a:spcPct val="130000"/>
        </a:lnSpc>
        <a:spcBef>
          <a:spcPts val="1000"/>
        </a:spcBef>
        <a:spcAft>
          <a:spcPts val="0"/>
        </a:spcAft>
        <a:buClrTx/>
        <a:buSzTx/>
        <a:buFont typeface="Arial"/>
        <a:buNone/>
        <a:tabLst/>
        <a:defRPr b="0" baseline="0" cap="none" i="0" spc="0" strike="noStrike" sz="1800" u="none">
          <a:solidFill>
            <a:srgbClr val="FFFFFF"/>
          </a:solidFill>
          <a:uFillTx/>
          <a:latin typeface="+mj-lt"/>
          <a:ea typeface="+mj-ea"/>
          <a:cs typeface="+mj-cs"/>
          <a:sym typeface="Trade Gothic Next Light"/>
        </a:defRPr>
      </a:lvl2pPr>
      <a:lvl3pPr marL="509451" marR="0" indent="-235131" algn="l" defTabSz="914400" rtl="0" latinLnBrk="0">
        <a:lnSpc>
          <a:spcPct val="130000"/>
        </a:lnSpc>
        <a:spcBef>
          <a:spcPts val="1000"/>
        </a:spcBef>
        <a:spcAft>
          <a:spcPts val="0"/>
        </a:spcAft>
        <a:buClrTx/>
        <a:buSzPct val="85000"/>
        <a:buFont typeface="Arial"/>
        <a:buChar char="•"/>
        <a:tabLst/>
        <a:defRPr b="0" baseline="0" cap="none" i="0" spc="0" strike="noStrike" sz="1800" u="none">
          <a:solidFill>
            <a:srgbClr val="FFFFFF"/>
          </a:solidFill>
          <a:uFillTx/>
          <a:latin typeface="+mj-lt"/>
          <a:ea typeface="+mj-ea"/>
          <a:cs typeface="+mj-cs"/>
          <a:sym typeface="Trade Gothic Next Light"/>
        </a:defRPr>
      </a:lvl3pPr>
      <a:lvl4pPr marL="0" marR="0" indent="466344" algn="l" defTabSz="914400" rtl="0" latinLnBrk="0">
        <a:lnSpc>
          <a:spcPct val="130000"/>
        </a:lnSpc>
        <a:spcBef>
          <a:spcPts val="1000"/>
        </a:spcBef>
        <a:spcAft>
          <a:spcPts val="0"/>
        </a:spcAft>
        <a:buClrTx/>
        <a:buSzTx/>
        <a:buFont typeface="Arial"/>
        <a:buNone/>
        <a:tabLst/>
        <a:defRPr b="0" baseline="0" cap="none" i="0" spc="0" strike="noStrike" sz="1800" u="none">
          <a:solidFill>
            <a:srgbClr val="FFFFFF"/>
          </a:solidFill>
          <a:uFillTx/>
          <a:latin typeface="+mj-lt"/>
          <a:ea typeface="+mj-ea"/>
          <a:cs typeface="+mj-cs"/>
          <a:sym typeface="Trade Gothic Next Light"/>
        </a:defRPr>
      </a:lvl4pPr>
      <a:lvl5pPr marL="731520" marR="0" indent="-274320" algn="l" defTabSz="914400" rtl="0" latinLnBrk="0">
        <a:lnSpc>
          <a:spcPct val="130000"/>
        </a:lnSpc>
        <a:spcBef>
          <a:spcPts val="1000"/>
        </a:spcBef>
        <a:spcAft>
          <a:spcPts val="0"/>
        </a:spcAft>
        <a:buClrTx/>
        <a:buSzPct val="85000"/>
        <a:buFont typeface="Arial"/>
        <a:buChar char="•"/>
        <a:tabLst/>
        <a:defRPr b="0" baseline="0" cap="none" i="0" spc="0" strike="noStrike" sz="1800" u="none">
          <a:solidFill>
            <a:srgbClr val="FFFFFF"/>
          </a:solidFill>
          <a:uFillTx/>
          <a:latin typeface="+mj-lt"/>
          <a:ea typeface="+mj-ea"/>
          <a:cs typeface="+mj-cs"/>
          <a:sym typeface="Trade Gothic Next Light"/>
        </a:defRPr>
      </a:lvl5pPr>
      <a:lvl6pPr marL="2514600" marR="0" indent="-228600" algn="l" defTabSz="914400" rtl="0" latinLnBrk="0">
        <a:lnSpc>
          <a:spcPct val="130000"/>
        </a:lnSpc>
        <a:spcBef>
          <a:spcPts val="1000"/>
        </a:spcBef>
        <a:spcAft>
          <a:spcPts val="0"/>
        </a:spcAft>
        <a:buClrTx/>
        <a:buSzPct val="100000"/>
        <a:buFont typeface="Arial"/>
        <a:buChar char="•"/>
        <a:tabLst/>
        <a:defRPr b="0" baseline="0" cap="none" i="0" spc="0" strike="noStrike" sz="1800" u="none">
          <a:solidFill>
            <a:srgbClr val="FFFFFF"/>
          </a:solidFill>
          <a:uFillTx/>
          <a:latin typeface="+mj-lt"/>
          <a:ea typeface="+mj-ea"/>
          <a:cs typeface="+mj-cs"/>
          <a:sym typeface="Trade Gothic Next Light"/>
        </a:defRPr>
      </a:lvl6pPr>
      <a:lvl7pPr marL="2971800" marR="0" indent="-228600" algn="l" defTabSz="914400" rtl="0" latinLnBrk="0">
        <a:lnSpc>
          <a:spcPct val="130000"/>
        </a:lnSpc>
        <a:spcBef>
          <a:spcPts val="1000"/>
        </a:spcBef>
        <a:spcAft>
          <a:spcPts val="0"/>
        </a:spcAft>
        <a:buClrTx/>
        <a:buSzPct val="100000"/>
        <a:buFont typeface="Arial"/>
        <a:buChar char="•"/>
        <a:tabLst/>
        <a:defRPr b="0" baseline="0" cap="none" i="0" spc="0" strike="noStrike" sz="1800" u="none">
          <a:solidFill>
            <a:srgbClr val="FFFFFF"/>
          </a:solidFill>
          <a:uFillTx/>
          <a:latin typeface="+mj-lt"/>
          <a:ea typeface="+mj-ea"/>
          <a:cs typeface="+mj-cs"/>
          <a:sym typeface="Trade Gothic Next Light"/>
        </a:defRPr>
      </a:lvl7pPr>
      <a:lvl8pPr marL="3429000" marR="0" indent="-228600" algn="l" defTabSz="914400" rtl="0" latinLnBrk="0">
        <a:lnSpc>
          <a:spcPct val="130000"/>
        </a:lnSpc>
        <a:spcBef>
          <a:spcPts val="1000"/>
        </a:spcBef>
        <a:spcAft>
          <a:spcPts val="0"/>
        </a:spcAft>
        <a:buClrTx/>
        <a:buSzPct val="100000"/>
        <a:buFont typeface="Arial"/>
        <a:buChar char="•"/>
        <a:tabLst/>
        <a:defRPr b="0" baseline="0" cap="none" i="0" spc="0" strike="noStrike" sz="1800" u="none">
          <a:solidFill>
            <a:srgbClr val="FFFFFF"/>
          </a:solidFill>
          <a:uFillTx/>
          <a:latin typeface="+mj-lt"/>
          <a:ea typeface="+mj-ea"/>
          <a:cs typeface="+mj-cs"/>
          <a:sym typeface="Trade Gothic Next Light"/>
        </a:defRPr>
      </a:lvl8pPr>
      <a:lvl9pPr marL="3886200" marR="0" indent="-228600" algn="l" defTabSz="914400" rtl="0" latinLnBrk="0">
        <a:lnSpc>
          <a:spcPct val="130000"/>
        </a:lnSpc>
        <a:spcBef>
          <a:spcPts val="1000"/>
        </a:spcBef>
        <a:spcAft>
          <a:spcPts val="0"/>
        </a:spcAft>
        <a:buClrTx/>
        <a:buSzPct val="100000"/>
        <a:buFont typeface="Arial"/>
        <a:buChar char="•"/>
        <a:tabLst/>
        <a:defRPr b="0" baseline="0" cap="none" i="0" spc="0" strike="noStrike" sz="1800" u="none">
          <a:solidFill>
            <a:srgbClr val="FFFFFF"/>
          </a:solidFill>
          <a:uFillTx/>
          <a:latin typeface="+mj-lt"/>
          <a:ea typeface="+mj-ea"/>
          <a:cs typeface="+mj-cs"/>
          <a:sym typeface="Trade Gothic Next Light"/>
        </a:defRPr>
      </a:lvl9pPr>
    </p:bodyStyle>
    <p:otherStyle>
      <a:lvl1pPr marL="0" marR="0" indent="0" algn="ctr" defTabSz="457200" rtl="0" latinLnBrk="0">
        <a:lnSpc>
          <a:spcPct val="100000"/>
        </a:lnSpc>
        <a:spcBef>
          <a:spcPts val="0"/>
        </a:spcBef>
        <a:spcAft>
          <a:spcPts val="0"/>
        </a:spcAft>
        <a:buClrTx/>
        <a:buSzTx/>
        <a:buFontTx/>
        <a:buNone/>
        <a:tabLst/>
        <a:defRPr b="1" baseline="0" cap="none" i="0" spc="0" strike="noStrike" sz="1600" u="none">
          <a:solidFill>
            <a:schemeClr val="tx1"/>
          </a:solidFill>
          <a:uFillTx/>
          <a:latin typeface="+mn-lt"/>
          <a:ea typeface="+mn-ea"/>
          <a:cs typeface="+mn-cs"/>
          <a:sym typeface="Trade Gothic Next Cond"/>
        </a:defRPr>
      </a:lvl1pPr>
      <a:lvl2pPr marL="0" marR="0" indent="457200" algn="ctr" defTabSz="457200" rtl="0" latinLnBrk="0">
        <a:lnSpc>
          <a:spcPct val="100000"/>
        </a:lnSpc>
        <a:spcBef>
          <a:spcPts val="0"/>
        </a:spcBef>
        <a:spcAft>
          <a:spcPts val="0"/>
        </a:spcAft>
        <a:buClrTx/>
        <a:buSzTx/>
        <a:buFontTx/>
        <a:buNone/>
        <a:tabLst/>
        <a:defRPr b="1" baseline="0" cap="none" i="0" spc="0" strike="noStrike" sz="1600" u="none">
          <a:solidFill>
            <a:schemeClr val="tx1"/>
          </a:solidFill>
          <a:uFillTx/>
          <a:latin typeface="+mn-lt"/>
          <a:ea typeface="+mn-ea"/>
          <a:cs typeface="+mn-cs"/>
          <a:sym typeface="Trade Gothic Next Cond"/>
        </a:defRPr>
      </a:lvl2pPr>
      <a:lvl3pPr marL="0" marR="0" indent="914400" algn="ctr" defTabSz="457200" rtl="0" latinLnBrk="0">
        <a:lnSpc>
          <a:spcPct val="100000"/>
        </a:lnSpc>
        <a:spcBef>
          <a:spcPts val="0"/>
        </a:spcBef>
        <a:spcAft>
          <a:spcPts val="0"/>
        </a:spcAft>
        <a:buClrTx/>
        <a:buSzTx/>
        <a:buFontTx/>
        <a:buNone/>
        <a:tabLst/>
        <a:defRPr b="1" baseline="0" cap="none" i="0" spc="0" strike="noStrike" sz="1600" u="none">
          <a:solidFill>
            <a:schemeClr val="tx1"/>
          </a:solidFill>
          <a:uFillTx/>
          <a:latin typeface="+mn-lt"/>
          <a:ea typeface="+mn-ea"/>
          <a:cs typeface="+mn-cs"/>
          <a:sym typeface="Trade Gothic Next Cond"/>
        </a:defRPr>
      </a:lvl3pPr>
      <a:lvl4pPr marL="0" marR="0" indent="1371600" algn="ctr" defTabSz="457200" rtl="0" latinLnBrk="0">
        <a:lnSpc>
          <a:spcPct val="100000"/>
        </a:lnSpc>
        <a:spcBef>
          <a:spcPts val="0"/>
        </a:spcBef>
        <a:spcAft>
          <a:spcPts val="0"/>
        </a:spcAft>
        <a:buClrTx/>
        <a:buSzTx/>
        <a:buFontTx/>
        <a:buNone/>
        <a:tabLst/>
        <a:defRPr b="1" baseline="0" cap="none" i="0" spc="0" strike="noStrike" sz="1600" u="none">
          <a:solidFill>
            <a:schemeClr val="tx1"/>
          </a:solidFill>
          <a:uFillTx/>
          <a:latin typeface="+mn-lt"/>
          <a:ea typeface="+mn-ea"/>
          <a:cs typeface="+mn-cs"/>
          <a:sym typeface="Trade Gothic Next Cond"/>
        </a:defRPr>
      </a:lvl4pPr>
      <a:lvl5pPr marL="0" marR="0" indent="1828800" algn="ctr" defTabSz="457200" rtl="0" latinLnBrk="0">
        <a:lnSpc>
          <a:spcPct val="100000"/>
        </a:lnSpc>
        <a:spcBef>
          <a:spcPts val="0"/>
        </a:spcBef>
        <a:spcAft>
          <a:spcPts val="0"/>
        </a:spcAft>
        <a:buClrTx/>
        <a:buSzTx/>
        <a:buFontTx/>
        <a:buNone/>
        <a:tabLst/>
        <a:defRPr b="1" baseline="0" cap="none" i="0" spc="0" strike="noStrike" sz="1600" u="none">
          <a:solidFill>
            <a:schemeClr val="tx1"/>
          </a:solidFill>
          <a:uFillTx/>
          <a:latin typeface="+mn-lt"/>
          <a:ea typeface="+mn-ea"/>
          <a:cs typeface="+mn-cs"/>
          <a:sym typeface="Trade Gothic Next Cond"/>
        </a:defRPr>
      </a:lvl5pPr>
      <a:lvl6pPr marL="0" marR="0" indent="2286000" algn="ctr" defTabSz="457200" rtl="0" latinLnBrk="0">
        <a:lnSpc>
          <a:spcPct val="100000"/>
        </a:lnSpc>
        <a:spcBef>
          <a:spcPts val="0"/>
        </a:spcBef>
        <a:spcAft>
          <a:spcPts val="0"/>
        </a:spcAft>
        <a:buClrTx/>
        <a:buSzTx/>
        <a:buFontTx/>
        <a:buNone/>
        <a:tabLst/>
        <a:defRPr b="1" baseline="0" cap="none" i="0" spc="0" strike="noStrike" sz="1600" u="none">
          <a:solidFill>
            <a:schemeClr val="tx1"/>
          </a:solidFill>
          <a:uFillTx/>
          <a:latin typeface="+mn-lt"/>
          <a:ea typeface="+mn-ea"/>
          <a:cs typeface="+mn-cs"/>
          <a:sym typeface="Trade Gothic Next Cond"/>
        </a:defRPr>
      </a:lvl6pPr>
      <a:lvl7pPr marL="0" marR="0" indent="2743200" algn="ctr" defTabSz="457200" rtl="0" latinLnBrk="0">
        <a:lnSpc>
          <a:spcPct val="100000"/>
        </a:lnSpc>
        <a:spcBef>
          <a:spcPts val="0"/>
        </a:spcBef>
        <a:spcAft>
          <a:spcPts val="0"/>
        </a:spcAft>
        <a:buClrTx/>
        <a:buSzTx/>
        <a:buFontTx/>
        <a:buNone/>
        <a:tabLst/>
        <a:defRPr b="1" baseline="0" cap="none" i="0" spc="0" strike="noStrike" sz="1600" u="none">
          <a:solidFill>
            <a:schemeClr val="tx1"/>
          </a:solidFill>
          <a:uFillTx/>
          <a:latin typeface="+mn-lt"/>
          <a:ea typeface="+mn-ea"/>
          <a:cs typeface="+mn-cs"/>
          <a:sym typeface="Trade Gothic Next Cond"/>
        </a:defRPr>
      </a:lvl7pPr>
      <a:lvl8pPr marL="0" marR="0" indent="3200400" algn="ctr" defTabSz="457200" rtl="0" latinLnBrk="0">
        <a:lnSpc>
          <a:spcPct val="100000"/>
        </a:lnSpc>
        <a:spcBef>
          <a:spcPts val="0"/>
        </a:spcBef>
        <a:spcAft>
          <a:spcPts val="0"/>
        </a:spcAft>
        <a:buClrTx/>
        <a:buSzTx/>
        <a:buFontTx/>
        <a:buNone/>
        <a:tabLst/>
        <a:defRPr b="1" baseline="0" cap="none" i="0" spc="0" strike="noStrike" sz="1600" u="none">
          <a:solidFill>
            <a:schemeClr val="tx1"/>
          </a:solidFill>
          <a:uFillTx/>
          <a:latin typeface="+mn-lt"/>
          <a:ea typeface="+mn-ea"/>
          <a:cs typeface="+mn-cs"/>
          <a:sym typeface="Trade Gothic Next Cond"/>
        </a:defRPr>
      </a:lvl8pPr>
      <a:lvl9pPr marL="0" marR="0" indent="3657600" algn="ctr" defTabSz="457200" rtl="0" latinLnBrk="0">
        <a:lnSpc>
          <a:spcPct val="100000"/>
        </a:lnSpc>
        <a:spcBef>
          <a:spcPts val="0"/>
        </a:spcBef>
        <a:spcAft>
          <a:spcPts val="0"/>
        </a:spcAft>
        <a:buClrTx/>
        <a:buSzTx/>
        <a:buFontTx/>
        <a:buNone/>
        <a:tabLst/>
        <a:defRPr b="1" baseline="0" cap="none" i="0" spc="0" strike="noStrike" sz="1600" u="none">
          <a:solidFill>
            <a:schemeClr val="tx1"/>
          </a:solidFill>
          <a:uFillTx/>
          <a:latin typeface="+mn-lt"/>
          <a:ea typeface="+mn-ea"/>
          <a:cs typeface="+mn-cs"/>
          <a:sym typeface="Trade Gothic Next Con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Rectangle 7"/>
          <p:cNvSpPr/>
          <p:nvPr/>
        </p:nvSpPr>
        <p:spPr>
          <a:xfrm>
            <a:off x="0" y="0"/>
            <a:ext cx="12192000" cy="6858000"/>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111" name="Title 1"/>
          <p:cNvSpPr txBox="1"/>
          <p:nvPr>
            <p:ph type="title"/>
          </p:nvPr>
        </p:nvSpPr>
        <p:spPr>
          <a:xfrm>
            <a:off x="1429611" y="1013983"/>
            <a:ext cx="7714389" cy="3260637"/>
          </a:xfrm>
          <a:prstGeom prst="rect">
            <a:avLst/>
          </a:prstGeom>
        </p:spPr>
        <p:txBody>
          <a:bodyPr/>
          <a:lstStyle/>
          <a:p>
            <a:pPr/>
            <a:r>
              <a:t>MBPNP –UPDATES AND NEWSWORTHY</a:t>
            </a:r>
          </a:p>
        </p:txBody>
      </p:sp>
      <p:sp>
        <p:nvSpPr>
          <p:cNvPr id="112" name="Subtitle 2"/>
          <p:cNvSpPr txBox="1"/>
          <p:nvPr>
            <p:ph type="body" sz="quarter" idx="1"/>
          </p:nvPr>
        </p:nvSpPr>
        <p:spPr>
          <a:xfrm>
            <a:off x="1429611" y="4868392"/>
            <a:ext cx="7714389" cy="1247537"/>
          </a:xfrm>
          <a:prstGeom prst="rect">
            <a:avLst/>
          </a:prstGeom>
        </p:spPr>
        <p:txBody>
          <a:bodyPr/>
          <a:lstStyle/>
          <a:p>
            <a:pPr/>
            <a:r>
              <a:t>MARCH 17, 2022</a:t>
            </a:r>
          </a:p>
          <a:p>
            <a:pPr/>
            <a:r>
              <a:t>ROSANNA PANCOTTO</a:t>
            </a:r>
          </a:p>
        </p:txBody>
      </p:sp>
      <p:sp>
        <p:nvSpPr>
          <p:cNvPr id="113" name="Straight Connector 9"/>
          <p:cNvSpPr/>
          <p:nvPr/>
        </p:nvSpPr>
        <p:spPr>
          <a:xfrm>
            <a:off x="1524000" y="4571505"/>
            <a:ext cx="971155" cy="1"/>
          </a:xfrm>
          <a:prstGeom prst="line">
            <a:avLst/>
          </a:prstGeom>
          <a:ln w="31750">
            <a:solidFill>
              <a:srgbClr val="000000"/>
            </a:solidFill>
            <a:miter/>
          </a:ln>
        </p:spPr>
        <p:txBody>
          <a:bodyPr lIns="45719" rIns="45719"/>
          <a:lstStyle/>
          <a:p>
            <a:pPr>
              <a:defRPr>
                <a:solidFill>
                  <a:srgbClr val="FFFFFF"/>
                </a:solidFill>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xfrm>
            <a:off x="1429566" y="1045445"/>
            <a:ext cx="9238434" cy="857560"/>
          </a:xfrm>
          <a:prstGeom prst="rect">
            <a:avLst/>
          </a:prstGeom>
        </p:spPr>
        <p:txBody>
          <a:bodyPr/>
          <a:lstStyle>
            <a:lvl1pPr defTabSz="740663">
              <a:defRPr spc="486" sz="2268"/>
            </a:lvl1pPr>
          </a:lstStyle>
          <a:p>
            <a:pPr/>
            <a:r>
              <a:t>Ukraine Special Measures</a:t>
            </a:r>
          </a:p>
        </p:txBody>
      </p:sp>
      <p:sp>
        <p:nvSpPr>
          <p:cNvPr id="116" name="Content Placeholder 2"/>
          <p:cNvSpPr txBox="1"/>
          <p:nvPr>
            <p:ph type="body" idx="1"/>
          </p:nvPr>
        </p:nvSpPr>
        <p:spPr>
          <a:xfrm>
            <a:off x="1429566" y="2286000"/>
            <a:ext cx="9238434" cy="3810000"/>
          </a:xfrm>
          <a:prstGeom prst="rect">
            <a:avLst/>
          </a:prstGeom>
        </p:spPr>
        <p:txBody>
          <a:bodyPr/>
          <a:lstStyle/>
          <a:p>
            <a:pPr/>
            <a:r>
              <a:t>TWO PATHWAYS CREATED WITH IRCC</a:t>
            </a:r>
          </a:p>
          <a:p>
            <a:pPr/>
          </a:p>
          <a:p>
            <a:pPr marL="0" indent="0">
              <a:buSzTx/>
              <a:buNone/>
            </a:pPr>
            <a:r>
              <a:t>This includes the Canada-Ukraine Authorization for Emergency Travel and a special family reunification sponsorship pathway</a:t>
            </a:r>
          </a:p>
          <a:p>
            <a:pPr marL="0" indent="0">
              <a:buSzTx/>
              <a:buNone/>
            </a:pPr>
          </a:p>
          <a:p>
            <a:pPr marL="0" indent="0">
              <a:buSzTx/>
              <a:buNone/>
            </a:pPr>
            <a:r>
              <a:t>Ukrainian Nationals will be  able to obtain an open work permit upon entry: So what does this mean for Manitoba?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itle 1"/>
          <p:cNvSpPr txBox="1"/>
          <p:nvPr>
            <p:ph type="title"/>
          </p:nvPr>
        </p:nvSpPr>
        <p:spPr>
          <a:xfrm>
            <a:off x="1429566" y="1045445"/>
            <a:ext cx="9238434" cy="857560"/>
          </a:xfrm>
          <a:prstGeom prst="rect">
            <a:avLst/>
          </a:prstGeom>
        </p:spPr>
        <p:txBody>
          <a:bodyPr/>
          <a:lstStyle/>
          <a:p>
            <a:pPr/>
            <a:r>
              <a:t>MPNP- PATHWAY </a:t>
            </a:r>
          </a:p>
        </p:txBody>
      </p:sp>
      <p:sp>
        <p:nvSpPr>
          <p:cNvPr id="119" name="Content Placeholder 2"/>
          <p:cNvSpPr txBox="1"/>
          <p:nvPr>
            <p:ph type="body" idx="1"/>
          </p:nvPr>
        </p:nvSpPr>
        <p:spPr>
          <a:xfrm>
            <a:off x="1429566" y="2286000"/>
            <a:ext cx="9238434" cy="3810000"/>
          </a:xfrm>
          <a:prstGeom prst="rect">
            <a:avLst/>
          </a:prstGeom>
        </p:spPr>
        <p:txBody>
          <a:bodyPr/>
          <a:lstStyle/>
          <a:p>
            <a:pPr marL="271576" indent="-271576" defTabSz="905255">
              <a:spcBef>
                <a:spcPts val="900"/>
              </a:spcBef>
              <a:defRPr sz="1782"/>
            </a:pPr>
            <a:r>
              <a:t>All Persons interested in applying to the MPNP (under the Ukrainian measures) can submit and Expression of Interest and benefit from the provincial emergency measures. </a:t>
            </a:r>
          </a:p>
          <a:p>
            <a:pPr marL="271576" indent="-271576" defTabSz="905255">
              <a:spcBef>
                <a:spcPts val="900"/>
              </a:spcBef>
              <a:defRPr sz="1782"/>
            </a:pPr>
          </a:p>
          <a:p>
            <a:pPr marL="271576" indent="-271576" defTabSz="905255">
              <a:spcBef>
                <a:spcPts val="900"/>
              </a:spcBef>
              <a:defRPr sz="1782"/>
            </a:pPr>
            <a:r>
              <a:t>The following Criteria must be met: </a:t>
            </a:r>
          </a:p>
          <a:p>
            <a:pPr marL="271576" indent="-271576" defTabSz="905255">
              <a:spcBef>
                <a:spcPts val="900"/>
              </a:spcBef>
              <a:defRPr sz="1782"/>
            </a:pPr>
            <a:r>
              <a:t>Ukrainian citizenship</a:t>
            </a:r>
          </a:p>
          <a:p>
            <a:pPr marL="271576" indent="-271576" defTabSz="905255">
              <a:spcBef>
                <a:spcPts val="900"/>
              </a:spcBef>
              <a:defRPr sz="1782"/>
            </a:pPr>
            <a:r>
              <a:t>Min CLB 4 –supported with a valid IELTS test </a:t>
            </a:r>
          </a:p>
          <a:p>
            <a:pPr marL="271576" indent="-271576" defTabSz="905255">
              <a:spcBef>
                <a:spcPts val="900"/>
              </a:spcBef>
              <a:defRPr sz="1782"/>
            </a:pPr>
            <a:r>
              <a:t>Established connection with Manitoba</a:t>
            </a:r>
          </a:p>
          <a:p>
            <a:pPr marL="271576" indent="-271576" defTabSz="905255">
              <a:spcBef>
                <a:spcPts val="900"/>
              </a:spcBef>
              <a:defRPr sz="1782"/>
            </a:pPr>
            <a:r>
              <a:t>Score at least 60 points based on the MPNP assessment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itle 1"/>
          <p:cNvSpPr txBox="1"/>
          <p:nvPr>
            <p:ph type="title"/>
          </p:nvPr>
        </p:nvSpPr>
        <p:spPr>
          <a:xfrm>
            <a:off x="1429566" y="1045445"/>
            <a:ext cx="9238434" cy="857560"/>
          </a:xfrm>
          <a:prstGeom prst="rect">
            <a:avLst/>
          </a:prstGeom>
        </p:spPr>
        <p:txBody>
          <a:bodyPr/>
          <a:lstStyle/>
          <a:p>
            <a:pPr/>
            <a:r>
              <a:t>MPNP ASSESSMENT </a:t>
            </a:r>
          </a:p>
        </p:txBody>
      </p:sp>
      <p:sp>
        <p:nvSpPr>
          <p:cNvPr id="122" name="Content Placeholder 2"/>
          <p:cNvSpPr txBox="1"/>
          <p:nvPr>
            <p:ph type="body" idx="1"/>
          </p:nvPr>
        </p:nvSpPr>
        <p:spPr>
          <a:xfrm>
            <a:off x="1429566" y="2286000"/>
            <a:ext cx="9238434" cy="3810000"/>
          </a:xfrm>
          <a:prstGeom prst="rect">
            <a:avLst/>
          </a:prstGeom>
        </p:spPr>
        <p:txBody>
          <a:bodyPr/>
          <a:lstStyle/>
          <a:p>
            <a:pPr/>
            <a:r>
              <a:t>Language Proficiency –CLB 4 –12 points / max 20 points with CLB 8 or higher </a:t>
            </a:r>
          </a:p>
          <a:p>
            <a:pPr/>
            <a:r>
              <a:t>Age: Prime age 21-45 =10 points Max </a:t>
            </a:r>
          </a:p>
          <a:p>
            <a:pPr/>
            <a:r>
              <a:t>Work experience: 3 years gives you 12 points / 4 years 15 points Max </a:t>
            </a:r>
          </a:p>
          <a:p>
            <a:pPr/>
            <a:r>
              <a:t>Education: Master's 25 points/ avg 2-year post diploma 20 points </a:t>
            </a:r>
          </a:p>
          <a:p>
            <a:pPr/>
            <a:r>
              <a:t>Adaptability: close relative 20 points  Max </a:t>
            </a:r>
          </a:p>
          <a:p>
            <a:pPr/>
          </a:p>
          <a:p>
            <a:pPr/>
            <a:r>
              <a:t>Max points 100 (min 60 points)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le 1"/>
          <p:cNvSpPr txBox="1"/>
          <p:nvPr>
            <p:ph type="title"/>
          </p:nvPr>
        </p:nvSpPr>
        <p:spPr>
          <a:xfrm>
            <a:off x="1429566" y="1045445"/>
            <a:ext cx="9238434" cy="857560"/>
          </a:xfrm>
          <a:prstGeom prst="rect">
            <a:avLst/>
          </a:prstGeom>
        </p:spPr>
        <p:txBody>
          <a:bodyPr/>
          <a:lstStyle/>
          <a:p>
            <a:pPr/>
            <a:r>
              <a:t>ADAPTABILITY</a:t>
            </a:r>
          </a:p>
        </p:txBody>
      </p:sp>
      <p:sp>
        <p:nvSpPr>
          <p:cNvPr id="125" name="Content Placeholder 2"/>
          <p:cNvSpPr txBox="1"/>
          <p:nvPr>
            <p:ph type="body" idx="1"/>
          </p:nvPr>
        </p:nvSpPr>
        <p:spPr>
          <a:xfrm>
            <a:off x="1429566" y="2286000"/>
            <a:ext cx="9238434" cy="3810000"/>
          </a:xfrm>
          <a:prstGeom prst="rect">
            <a:avLst/>
          </a:prstGeom>
        </p:spPr>
        <p:txBody>
          <a:bodyPr/>
          <a:lstStyle/>
          <a:p>
            <a:pPr>
              <a:lnSpc>
                <a:spcPct val="104000"/>
              </a:lnSpc>
              <a:defRPr sz="1300"/>
            </a:pPr>
            <a:r>
              <a:t>You must demonstrate the ability and intent to become economically established and reside in Manitoba;</a:t>
            </a:r>
          </a:p>
          <a:p>
            <a:pPr marL="0" indent="0">
              <a:lnSpc>
                <a:spcPct val="104000"/>
              </a:lnSpc>
              <a:buSzTx/>
              <a:buNone/>
              <a:defRPr sz="1300"/>
            </a:pPr>
            <a:r>
              <a:t>AND</a:t>
            </a:r>
          </a:p>
          <a:p>
            <a:pPr>
              <a:lnSpc>
                <a:spcPct val="104000"/>
              </a:lnSpc>
              <a:defRPr sz="1300"/>
            </a:pPr>
            <a:r>
              <a:t>Confirmed support of a close relative who has resided in Manitoba for at least one year;</a:t>
            </a:r>
          </a:p>
          <a:p>
            <a:pPr marL="0" indent="0">
              <a:lnSpc>
                <a:spcPct val="104000"/>
              </a:lnSpc>
              <a:buSzTx/>
              <a:buNone/>
              <a:defRPr sz="1300"/>
            </a:pPr>
            <a:r>
              <a:t>OR</a:t>
            </a:r>
          </a:p>
          <a:p>
            <a:pPr>
              <a:lnSpc>
                <a:spcPct val="104000"/>
              </a:lnSpc>
              <a:defRPr sz="1300"/>
            </a:pPr>
            <a:r>
              <a:t>Previous post-secondary education completed in Manitoba within the past five years;</a:t>
            </a:r>
          </a:p>
          <a:p>
            <a:pPr marL="0" indent="0">
              <a:lnSpc>
                <a:spcPct val="104000"/>
              </a:lnSpc>
              <a:buSzTx/>
              <a:buNone/>
              <a:defRPr sz="1300"/>
            </a:pPr>
            <a:r>
              <a:t>OR</a:t>
            </a:r>
          </a:p>
          <a:p>
            <a:pPr>
              <a:lnSpc>
                <a:spcPct val="104000"/>
              </a:lnSpc>
              <a:defRPr sz="1300"/>
            </a:pPr>
            <a:r>
              <a:t>Previous work experience in Manitoba within the past five years;</a:t>
            </a:r>
          </a:p>
          <a:p>
            <a:pPr marL="0" indent="0">
              <a:lnSpc>
                <a:spcPct val="104000"/>
              </a:lnSpc>
              <a:buSzTx/>
              <a:buNone/>
              <a:defRPr sz="1300"/>
            </a:pPr>
            <a:r>
              <a:t>OR</a:t>
            </a:r>
          </a:p>
          <a:p>
            <a:pPr>
              <a:lnSpc>
                <a:spcPct val="104000"/>
              </a:lnSpc>
              <a:defRPr sz="1300"/>
            </a:pPr>
            <a:r>
              <a:t>A valid Invitation to Apply issued by the MPNP.</a:t>
            </a:r>
          </a:p>
          <a:p>
            <a:pPr>
              <a:lnSpc>
                <a:spcPct val="104000"/>
              </a:lnSpc>
              <a:defRPr sz="1300"/>
            </a:pPr>
            <a:br/>
            <a:r>
              <a:t>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NOMINATIONS: 2022"/>
          <p:cNvSpPr txBox="1"/>
          <p:nvPr>
            <p:ph type="title"/>
          </p:nvPr>
        </p:nvSpPr>
        <p:spPr>
          <a:prstGeom prst="rect">
            <a:avLst/>
          </a:prstGeom>
        </p:spPr>
        <p:txBody>
          <a:bodyPr/>
          <a:lstStyle>
            <a:lvl1pPr marL="274320" indent="-274320">
              <a:lnSpc>
                <a:spcPct val="130000"/>
              </a:lnSpc>
              <a:spcBef>
                <a:spcPts val="1000"/>
              </a:spcBef>
              <a:buSzPct val="85000"/>
              <a:buFont typeface="Arial"/>
              <a:buChar char="•"/>
              <a:defRPr b="0" cap="none" spc="0" sz="1800">
                <a:latin typeface="+mj-lt"/>
                <a:ea typeface="+mj-ea"/>
                <a:cs typeface="+mj-cs"/>
                <a:sym typeface="Trade Gothic Next Light"/>
              </a:defRPr>
            </a:lvl1pPr>
          </a:lstStyle>
          <a:p>
            <a:pPr/>
            <a:r>
              <a:t>NOMINATIONS: 2022 </a:t>
            </a:r>
          </a:p>
        </p:txBody>
      </p:sp>
      <p:sp>
        <p:nvSpPr>
          <p:cNvPr id="128" name="SKILLED WORKER: 272 -JANUARY…"/>
          <p:cNvSpPr txBox="1"/>
          <p:nvPr>
            <p:ph type="body" sz="half" idx="1"/>
          </p:nvPr>
        </p:nvSpPr>
        <p:spPr>
          <a:xfrm>
            <a:off x="1302566" y="2135564"/>
            <a:ext cx="6932712" cy="3960436"/>
          </a:xfrm>
          <a:prstGeom prst="rect">
            <a:avLst/>
          </a:prstGeom>
        </p:spPr>
        <p:txBody>
          <a:bodyPr/>
          <a:lstStyle/>
          <a:p>
            <a:pPr/>
            <a:r>
              <a:t>SKILLED WORKER: 272 -JANUARY</a:t>
            </a:r>
          </a:p>
          <a:p>
            <a:pPr/>
            <a:r>
              <a:t>BUSINESS CLASS:  0-JANUARY</a:t>
            </a:r>
          </a:p>
          <a:p>
            <a:pPr/>
            <a:r>
              <a:t>SKILLED WORKER: 208-FEBRUARY</a:t>
            </a:r>
          </a:p>
          <a:p>
            <a:pPr/>
            <a:r>
              <a:t>BUSINESS CLASS: 2-FEBRUARY</a:t>
            </a:r>
          </a:p>
          <a:p>
            <a:pPr/>
          </a:p>
          <a:p>
            <a:pPr/>
            <a:r>
              <a:t>Manitoba received 5,400 Base nomination spaces and 875 Express Entry spaces for 2021.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BUSINESS CLASS: IN PERSON SEMINAR HAS BEEN SUSPENDED UNTIL FURTHER NOTICE DUE TO THE PANDEMIC.…"/>
          <p:cNvSpPr txBox="1"/>
          <p:nvPr>
            <p:ph type="body" sz="half" idx="1"/>
          </p:nvPr>
        </p:nvSpPr>
        <p:spPr>
          <a:prstGeom prst="rect">
            <a:avLst/>
          </a:prstGeom>
        </p:spPr>
        <p:txBody>
          <a:bodyPr/>
          <a:lstStyle/>
          <a:p>
            <a:pPr/>
            <a:r>
              <a:t>BUSINESS CLASS: IN PERSON SEMINAR HAS BEEN SUSPENDED UNTIL FURTHER NOTICE DUE TO THE PANDEMIC. </a:t>
            </a:r>
          </a:p>
          <a:p>
            <a:pPr/>
          </a:p>
          <a:p>
            <a:pPr/>
            <a:r>
              <a:t>CAUSE AND EFFECT: losing out on 10-20 points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itle 1"/>
          <p:cNvSpPr txBox="1"/>
          <p:nvPr>
            <p:ph type="title"/>
          </p:nvPr>
        </p:nvSpPr>
        <p:spPr>
          <a:xfrm>
            <a:off x="1429566" y="1045445"/>
            <a:ext cx="9238434" cy="857560"/>
          </a:xfrm>
          <a:prstGeom prst="rect">
            <a:avLst/>
          </a:prstGeom>
        </p:spPr>
        <p:txBody>
          <a:bodyPr/>
          <a:lstStyle>
            <a:lvl1pPr defTabSz="905255">
              <a:defRPr spc="594" sz="2772"/>
            </a:lvl1pPr>
          </a:lstStyle>
          <a:p>
            <a:pPr/>
            <a:r>
              <a:t>Ircc pathway –Ukrainian citizens </a:t>
            </a:r>
          </a:p>
        </p:txBody>
      </p:sp>
      <p:sp>
        <p:nvSpPr>
          <p:cNvPr id="133" name="Content Placeholder 2"/>
          <p:cNvSpPr txBox="1"/>
          <p:nvPr>
            <p:ph type="body" idx="1"/>
          </p:nvPr>
        </p:nvSpPr>
        <p:spPr>
          <a:xfrm>
            <a:off x="1429566" y="2260600"/>
            <a:ext cx="9238434" cy="3810000"/>
          </a:xfrm>
          <a:prstGeom prst="rect">
            <a:avLst/>
          </a:prstGeom>
        </p:spPr>
        <p:txBody>
          <a:bodyPr/>
          <a:lstStyle/>
          <a:p>
            <a:pPr>
              <a:defRPr sz="1600"/>
            </a:pPr>
            <a:r>
              <a:t>For Ukrainians who want to come to Canada temporarily: Available -Canada-Ukraine Authorization for Emergency Travel, available for individuals fleeing Ukraine. There will be no limit to the number of Ukrainians who can apply. This is the fastest, safest, and most efficient way for Ukrainians to come to Canada and eliminates many of the normal visa requirements. All Ukrainian nationals will be able to apply through this new path, and, pending background check and security screening, their stay in Canada could be extended by at least 2 years. </a:t>
            </a:r>
          </a:p>
          <a:p>
            <a:pPr>
              <a:defRPr sz="1600"/>
            </a:pPr>
            <a:r>
              <a:t>We aim to have the extended pathway open for applications in 2 weeks, and, in the interim, we continue to encourage Ukrainians to apply through all programs, and their applications will be prioritized.</a:t>
            </a:r>
            <a:b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ortalVTI">
  <a:themeElements>
    <a:clrScheme name="PortalVTI">
      <a:dk1>
        <a:srgbClr val="000000"/>
      </a:dk1>
      <a:lt1>
        <a:srgbClr val="FFFFFF"/>
      </a:lt1>
      <a:dk2>
        <a:srgbClr val="A7A7A7"/>
      </a:dk2>
      <a:lt2>
        <a:srgbClr val="535353"/>
      </a:lt2>
      <a:accent1>
        <a:srgbClr val="2D714C"/>
      </a:accent1>
      <a:accent2>
        <a:srgbClr val="1F7985"/>
      </a:accent2>
      <a:accent3>
        <a:srgbClr val="0D6756"/>
      </a:accent3>
      <a:accent4>
        <a:srgbClr val="40945E"/>
      </a:accent4>
      <a:accent5>
        <a:srgbClr val="389896"/>
      </a:accent5>
      <a:accent6>
        <a:srgbClr val="64924A"/>
      </a:accent6>
      <a:hlink>
        <a:srgbClr val="0000FF"/>
      </a:hlink>
      <a:folHlink>
        <a:srgbClr val="FF00FF"/>
      </a:folHlink>
    </a:clrScheme>
    <a:fontScheme name="PortalVTI">
      <a:majorFont>
        <a:latin typeface="Trade Gothic Next Light"/>
        <a:ea typeface="Trade Gothic Next Light"/>
        <a:cs typeface="Trade Gothic Next Light"/>
      </a:majorFont>
      <a:minorFont>
        <a:latin typeface="Helvetica"/>
        <a:ea typeface="Helvetica"/>
        <a:cs typeface="Helvetica"/>
      </a:minorFont>
    </a:fontScheme>
    <a:fmtScheme name="Portal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ortalVTI">
  <a:themeElements>
    <a:clrScheme name="PortalVTI">
      <a:dk1>
        <a:srgbClr val="000000"/>
      </a:dk1>
      <a:lt1>
        <a:srgbClr val="FFFFFF"/>
      </a:lt1>
      <a:dk2>
        <a:srgbClr val="A7A7A7"/>
      </a:dk2>
      <a:lt2>
        <a:srgbClr val="535353"/>
      </a:lt2>
      <a:accent1>
        <a:srgbClr val="2D714C"/>
      </a:accent1>
      <a:accent2>
        <a:srgbClr val="1F7985"/>
      </a:accent2>
      <a:accent3>
        <a:srgbClr val="0D6756"/>
      </a:accent3>
      <a:accent4>
        <a:srgbClr val="40945E"/>
      </a:accent4>
      <a:accent5>
        <a:srgbClr val="389896"/>
      </a:accent5>
      <a:accent6>
        <a:srgbClr val="64924A"/>
      </a:accent6>
      <a:hlink>
        <a:srgbClr val="0000FF"/>
      </a:hlink>
      <a:folHlink>
        <a:srgbClr val="FF00FF"/>
      </a:folHlink>
    </a:clrScheme>
    <a:fontScheme name="PortalVTI">
      <a:majorFont>
        <a:latin typeface="Trade Gothic Next Light"/>
        <a:ea typeface="Trade Gothic Next Light"/>
        <a:cs typeface="Trade Gothic Next Light"/>
      </a:majorFont>
      <a:minorFont>
        <a:latin typeface="Helvetica"/>
        <a:ea typeface="Helvetica"/>
        <a:cs typeface="Helvetica"/>
      </a:minorFont>
    </a:fontScheme>
    <a:fmtScheme name="Portal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rade Gothic Next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8AFA83AB4AB6489739FB9C5A207BBF" ma:contentTypeVersion="13" ma:contentTypeDescription="Create a new document." ma:contentTypeScope="" ma:versionID="08b6ef21cd4fd86267b7f80b79bc6153">
  <xsd:schema xmlns:xsd="http://www.w3.org/2001/XMLSchema" xmlns:xs="http://www.w3.org/2001/XMLSchema" xmlns:p="http://schemas.microsoft.com/office/2006/metadata/properties" xmlns:ns2="9eb6984d-14e2-4c0a-9741-f208ba12db0e" xmlns:ns3="6a1d9d6e-e8aa-4263-8f27-0d8bb61a4392" targetNamespace="http://schemas.microsoft.com/office/2006/metadata/properties" ma:root="true" ma:fieldsID="3df79fcef26329b20c9a8b20b19cf5e0" ns2:_="" ns3:_="">
    <xsd:import namespace="9eb6984d-14e2-4c0a-9741-f208ba12db0e"/>
    <xsd:import namespace="6a1d9d6e-e8aa-4263-8f27-0d8bb61a439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b6984d-14e2-4c0a-9741-f208ba12db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a1d9d6e-e8aa-4263-8f27-0d8bb61a439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8DC476-B4CB-4777-B1AA-D04A68D80E1F}"/>
</file>

<file path=customXml/itemProps2.xml><?xml version="1.0" encoding="utf-8"?>
<ds:datastoreItem xmlns:ds="http://schemas.openxmlformats.org/officeDocument/2006/customXml" ds:itemID="{6D190120-6B7A-4B50-8214-0C8BB138FC6C}"/>
</file>

<file path=customXml/itemProps3.xml><?xml version="1.0" encoding="utf-8"?>
<ds:datastoreItem xmlns:ds="http://schemas.openxmlformats.org/officeDocument/2006/customXml" ds:itemID="{1EE46E75-F89C-40C9-933D-C1B353B6993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0x010100E68AFA83AB4AB6489739FB9C5A207BBF</vt:lpwstr>
  </property>
</Properties>
</file>