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58" r:id="rId6"/>
    <p:sldId id="262" r:id="rId7"/>
    <p:sldId id="263" r:id="rId8"/>
    <p:sldId id="261" r:id="rId9"/>
    <p:sldId id="260" r:id="rId10"/>
    <p:sldId id="259" r:id="rId11"/>
    <p:sldId id="266" r:id="rId12"/>
    <p:sldId id="270" r:id="rId13"/>
    <p:sldId id="271" r:id="rId14"/>
    <p:sldId id="274" r:id="rId15"/>
    <p:sldId id="273" r:id="rId16"/>
    <p:sldId id="272" r:id="rId17"/>
    <p:sldId id="269" r:id="rId18"/>
    <p:sldId id="268" r:id="rId19"/>
    <p:sldId id="267" r:id="rId20"/>
    <p:sldId id="27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C4D4-28EC-41EA-A092-4862BEE94940}" type="datetimeFigureOut">
              <a:rPr lang="en-CA" smtClean="0"/>
              <a:t>19/01/2022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1083-8FA3-4AE3-97A9-38690CB9A8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84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C4D4-28EC-41EA-A092-4862BEE94940}" type="datetimeFigureOut">
              <a:rPr lang="en-CA" smtClean="0"/>
              <a:t>19/01/2022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1083-8FA3-4AE3-97A9-38690CB9A8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97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C4D4-28EC-41EA-A092-4862BEE94940}" type="datetimeFigureOut">
              <a:rPr lang="en-CA" smtClean="0"/>
              <a:t>19/01/2022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1083-8FA3-4AE3-97A9-38690CB9A8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698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C4D4-28EC-41EA-A092-4862BEE94940}" type="datetimeFigureOut">
              <a:rPr lang="en-CA" smtClean="0"/>
              <a:t>19/01/2022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1083-8FA3-4AE3-97A9-38690CB9A8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65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C4D4-28EC-41EA-A092-4862BEE94940}" type="datetimeFigureOut">
              <a:rPr lang="en-CA" smtClean="0"/>
              <a:t>19/01/2022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1083-8FA3-4AE3-97A9-38690CB9A8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331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C4D4-28EC-41EA-A092-4862BEE94940}" type="datetimeFigureOut">
              <a:rPr lang="en-CA" smtClean="0"/>
              <a:t>19/01/2022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1083-8FA3-4AE3-97A9-38690CB9A8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88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C4D4-28EC-41EA-A092-4862BEE94940}" type="datetimeFigureOut">
              <a:rPr lang="en-CA" smtClean="0"/>
              <a:t>19/01/2022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1083-8FA3-4AE3-97A9-38690CB9A8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89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C4D4-28EC-41EA-A092-4862BEE94940}" type="datetimeFigureOut">
              <a:rPr lang="en-CA" smtClean="0"/>
              <a:t>19/01/2022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1083-8FA3-4AE3-97A9-38690CB9A8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4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C4D4-28EC-41EA-A092-4862BEE94940}" type="datetimeFigureOut">
              <a:rPr lang="en-CA" smtClean="0"/>
              <a:t>19/01/2022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1083-8FA3-4AE3-97A9-38690CB9A8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579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C4D4-28EC-41EA-A092-4862BEE94940}" type="datetimeFigureOut">
              <a:rPr lang="en-CA" smtClean="0"/>
              <a:t>19/01/2022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1083-8FA3-4AE3-97A9-38690CB9A8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07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C4D4-28EC-41EA-A092-4862BEE94940}" type="datetimeFigureOut">
              <a:rPr lang="en-CA" smtClean="0"/>
              <a:t>19/01/2022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1083-8FA3-4AE3-97A9-38690CB9A8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701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2C4D4-28EC-41EA-A092-4862BEE94940}" type="datetimeFigureOut">
              <a:rPr lang="en-CA" smtClean="0"/>
              <a:t>19/01/2022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1083-8FA3-4AE3-97A9-38690CB9A8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59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4287"/>
            <a:ext cx="121348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0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" y="0"/>
            <a:ext cx="12156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8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0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4"/>
            <a:ext cx="12192000" cy="683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4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9525"/>
            <a:ext cx="121729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56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9525"/>
            <a:ext cx="121634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50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17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33337"/>
            <a:ext cx="121443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3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4762"/>
            <a:ext cx="121539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14287"/>
            <a:ext cx="121443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23812"/>
            <a:ext cx="121443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9525"/>
            <a:ext cx="1218247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0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33337"/>
            <a:ext cx="121634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2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9050"/>
            <a:ext cx="121348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9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4287"/>
            <a:ext cx="121729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3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9525"/>
            <a:ext cx="121634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8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9050"/>
            <a:ext cx="121634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0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" y="0"/>
            <a:ext cx="12165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0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215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92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Aquino</dc:creator>
  <cp:lastModifiedBy>Joshua Aquino</cp:lastModifiedBy>
  <cp:revision>3</cp:revision>
  <dcterms:created xsi:type="dcterms:W3CDTF">2022-01-19T21:13:29Z</dcterms:created>
  <dcterms:modified xsi:type="dcterms:W3CDTF">2022-01-19T21:35:36Z</dcterms:modified>
</cp:coreProperties>
</file>